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5" r:id="rId11"/>
    <p:sldId id="267" r:id="rId12"/>
    <p:sldId id="269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C4CE2-E343-624D-7543-1C7BD144AFBF}" v="141" dt="2024-07-04T11:25:39.742"/>
    <p1510:client id="{59202506-4DE0-8D2A-8A8E-3E154F6D2EA4}" v="455" dt="2024-07-04T09:34:29.898"/>
    <p1510:client id="{858C92C7-F0E4-9E04-D3EE-24468C08CC51}" v="98" dt="2024-07-04T10:40:14.998"/>
    <p1510:client id="{9CC60875-EA80-7CB0-E02D-A2FFF943C978}" v="467" dt="2024-07-04T12:47:24.419"/>
    <p1510:client id="{BF6B2957-1DE9-4031-477C-E72EBFFC7941}" v="661" dt="2024-07-05T10:57:14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ni Lee-Dent" userId="S::18kleedent@students.woodroffe.dorset.sch.uk::a56930e7-40b0-4163-9d70-26acb76157e4" providerId="AD" clId="Web-{858C92C7-F0E4-9E04-D3EE-24468C08CC51}"/>
    <pc:docChg chg="addSld modSld">
      <pc:chgData name="Kailani Lee-Dent" userId="S::18kleedent@students.woodroffe.dorset.sch.uk::a56930e7-40b0-4163-9d70-26acb76157e4" providerId="AD" clId="Web-{858C92C7-F0E4-9E04-D3EE-24468C08CC51}" dt="2024-07-04T10:40:14.998" v="69" actId="1076"/>
      <pc:docMkLst>
        <pc:docMk/>
      </pc:docMkLst>
      <pc:sldChg chg="modSp">
        <pc:chgData name="Kailani Lee-Dent" userId="S::18kleedent@students.woodroffe.dorset.sch.uk::a56930e7-40b0-4163-9d70-26acb76157e4" providerId="AD" clId="Web-{858C92C7-F0E4-9E04-D3EE-24468C08CC51}" dt="2024-07-04T10:10:32.483" v="7" actId="1076"/>
        <pc:sldMkLst>
          <pc:docMk/>
          <pc:sldMk cId="2833029374" sldId="262"/>
        </pc:sldMkLst>
        <pc:spChg chg="mod">
          <ac:chgData name="Kailani Lee-Dent" userId="S::18kleedent@students.woodroffe.dorset.sch.uk::a56930e7-40b0-4163-9d70-26acb76157e4" providerId="AD" clId="Web-{858C92C7-F0E4-9E04-D3EE-24468C08CC51}" dt="2024-07-04T10:10:18.904" v="4" actId="1076"/>
          <ac:spMkLst>
            <pc:docMk/>
            <pc:sldMk cId="2833029374" sldId="262"/>
            <ac:spMk id="2" creationId="{AFFEF9E9-3D50-11AE-BBFD-F3EA6446D8BF}"/>
          </ac:spMkLst>
        </pc:spChg>
        <pc:spChg chg="mod">
          <ac:chgData name="Kailani Lee-Dent" userId="S::18kleedent@students.woodroffe.dorset.sch.uk::a56930e7-40b0-4163-9d70-26acb76157e4" providerId="AD" clId="Web-{858C92C7-F0E4-9E04-D3EE-24468C08CC51}" dt="2024-07-04T10:10:22.061" v="5" actId="1076"/>
          <ac:spMkLst>
            <pc:docMk/>
            <pc:sldMk cId="2833029374" sldId="262"/>
            <ac:spMk id="8" creationId="{52171091-1A45-78EC-25FB-85835DF7DB70}"/>
          </ac:spMkLst>
        </pc:spChg>
        <pc:picChg chg="mod">
          <ac:chgData name="Kailani Lee-Dent" userId="S::18kleedent@students.woodroffe.dorset.sch.uk::a56930e7-40b0-4163-9d70-26acb76157e4" providerId="AD" clId="Web-{858C92C7-F0E4-9E04-D3EE-24468C08CC51}" dt="2024-07-04T10:10:32.483" v="7" actId="1076"/>
          <ac:picMkLst>
            <pc:docMk/>
            <pc:sldMk cId="2833029374" sldId="262"/>
            <ac:picMk id="4" creationId="{984C9733-B01E-2831-4752-F3736FCFCAD1}"/>
          </ac:picMkLst>
        </pc:picChg>
        <pc:picChg chg="mod">
          <ac:chgData name="Kailani Lee-Dent" userId="S::18kleedent@students.woodroffe.dorset.sch.uk::a56930e7-40b0-4163-9d70-26acb76157e4" providerId="AD" clId="Web-{858C92C7-F0E4-9E04-D3EE-24468C08CC51}" dt="2024-07-04T10:10:27.405" v="6" actId="1076"/>
          <ac:picMkLst>
            <pc:docMk/>
            <pc:sldMk cId="2833029374" sldId="262"/>
            <ac:picMk id="6" creationId="{0200B45F-02C2-AA85-AAD2-B76908206165}"/>
          </ac:picMkLst>
        </pc:picChg>
      </pc:sldChg>
      <pc:sldChg chg="modSp">
        <pc:chgData name="Kailani Lee-Dent" userId="S::18kleedent@students.woodroffe.dorset.sch.uk::a56930e7-40b0-4163-9d70-26acb76157e4" providerId="AD" clId="Web-{858C92C7-F0E4-9E04-D3EE-24468C08CC51}" dt="2024-07-04T10:10:50.077" v="8" actId="1076"/>
        <pc:sldMkLst>
          <pc:docMk/>
          <pc:sldMk cId="512215153" sldId="263"/>
        </pc:sldMkLst>
        <pc:spChg chg="mod">
          <ac:chgData name="Kailani Lee-Dent" userId="S::18kleedent@students.woodroffe.dorset.sch.uk::a56930e7-40b0-4163-9d70-26acb76157e4" providerId="AD" clId="Web-{858C92C7-F0E4-9E04-D3EE-24468C08CC51}" dt="2024-07-04T10:10:50.077" v="8" actId="1076"/>
          <ac:spMkLst>
            <pc:docMk/>
            <pc:sldMk cId="512215153" sldId="263"/>
            <ac:spMk id="2" creationId="{549AA907-3CD5-C7A0-4447-73A956F5B530}"/>
          </ac:spMkLst>
        </pc:spChg>
      </pc:sldChg>
      <pc:sldChg chg="modSp">
        <pc:chgData name="Kailani Lee-Dent" userId="S::18kleedent@students.woodroffe.dorset.sch.uk::a56930e7-40b0-4163-9d70-26acb76157e4" providerId="AD" clId="Web-{858C92C7-F0E4-9E04-D3EE-24468C08CC51}" dt="2024-07-04T10:11:15.219" v="14" actId="1076"/>
        <pc:sldMkLst>
          <pc:docMk/>
          <pc:sldMk cId="2451966555" sldId="264"/>
        </pc:sldMkLst>
        <pc:spChg chg="mod">
          <ac:chgData name="Kailani Lee-Dent" userId="S::18kleedent@students.woodroffe.dorset.sch.uk::a56930e7-40b0-4163-9d70-26acb76157e4" providerId="AD" clId="Web-{858C92C7-F0E4-9E04-D3EE-24468C08CC51}" dt="2024-07-04T10:10:12.529" v="3" actId="1076"/>
          <ac:spMkLst>
            <pc:docMk/>
            <pc:sldMk cId="2451966555" sldId="264"/>
            <ac:spMk id="2" creationId="{139BB431-CF0D-3B17-DCFB-43F658106A62}"/>
          </ac:spMkLst>
        </pc:spChg>
        <pc:spChg chg="mod">
          <ac:chgData name="Kailani Lee-Dent" userId="S::18kleedent@students.woodroffe.dorset.sch.uk::a56930e7-40b0-4163-9d70-26acb76157e4" providerId="AD" clId="Web-{858C92C7-F0E4-9E04-D3EE-24468C08CC51}" dt="2024-07-04T10:11:15.219" v="14" actId="1076"/>
          <ac:spMkLst>
            <pc:docMk/>
            <pc:sldMk cId="2451966555" sldId="264"/>
            <ac:spMk id="6" creationId="{BE0BE446-B6D6-D0BD-D92B-0D0584EB6CC1}"/>
          </ac:spMkLst>
        </pc:spChg>
        <pc:spChg chg="mod">
          <ac:chgData name="Kailani Lee-Dent" userId="S::18kleedent@students.woodroffe.dorset.sch.uk::a56930e7-40b0-4163-9d70-26acb76157e4" providerId="AD" clId="Web-{858C92C7-F0E4-9E04-D3EE-24468C08CC51}" dt="2024-07-04T10:11:12.406" v="13" actId="1076"/>
          <ac:spMkLst>
            <pc:docMk/>
            <pc:sldMk cId="2451966555" sldId="264"/>
            <ac:spMk id="9" creationId="{5906E1F1-B464-8F2C-0A78-03A532AEA088}"/>
          </ac:spMkLst>
        </pc:spChg>
        <pc:spChg chg="mod">
          <ac:chgData name="Kailani Lee-Dent" userId="S::18kleedent@students.woodroffe.dorset.sch.uk::a56930e7-40b0-4163-9d70-26acb76157e4" providerId="AD" clId="Web-{858C92C7-F0E4-9E04-D3EE-24468C08CC51}" dt="2024-07-04T10:11:09.922" v="12" actId="1076"/>
          <ac:spMkLst>
            <pc:docMk/>
            <pc:sldMk cId="2451966555" sldId="264"/>
            <ac:spMk id="10" creationId="{3D29C94E-609D-123A-1712-DEAFE473994D}"/>
          </ac:spMkLst>
        </pc:spChg>
        <pc:picChg chg="mod">
          <ac:chgData name="Kailani Lee-Dent" userId="S::18kleedent@students.woodroffe.dorset.sch.uk::a56930e7-40b0-4163-9d70-26acb76157e4" providerId="AD" clId="Web-{858C92C7-F0E4-9E04-D3EE-24468C08CC51}" dt="2024-07-04T10:11:07.547" v="11" actId="14100"/>
          <ac:picMkLst>
            <pc:docMk/>
            <pc:sldMk cId="2451966555" sldId="264"/>
            <ac:picMk id="4" creationId="{F7253A4F-2A75-B9B2-9E60-26F7B2F27D43}"/>
          </ac:picMkLst>
        </pc:picChg>
        <pc:picChg chg="mod">
          <ac:chgData name="Kailani Lee-Dent" userId="S::18kleedent@students.woodroffe.dorset.sch.uk::a56930e7-40b0-4163-9d70-26acb76157e4" providerId="AD" clId="Web-{858C92C7-F0E4-9E04-D3EE-24468C08CC51}" dt="2024-07-04T10:11:03.609" v="10" actId="14100"/>
          <ac:picMkLst>
            <pc:docMk/>
            <pc:sldMk cId="2451966555" sldId="264"/>
            <ac:picMk id="11" creationId="{983F93BF-6EB8-8814-6488-72F6F988ED19}"/>
          </ac:picMkLst>
        </pc:picChg>
        <pc:picChg chg="mod">
          <ac:chgData name="Kailani Lee-Dent" userId="S::18kleedent@students.woodroffe.dorset.sch.uk::a56930e7-40b0-4163-9d70-26acb76157e4" providerId="AD" clId="Web-{858C92C7-F0E4-9E04-D3EE-24468C08CC51}" dt="2024-07-04T10:11:02.750" v="9" actId="14100"/>
          <ac:picMkLst>
            <pc:docMk/>
            <pc:sldMk cId="2451966555" sldId="264"/>
            <ac:picMk id="12" creationId="{81B42D9C-F013-FF2F-B945-7D0A720B7FC1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858C92C7-F0E4-9E04-D3EE-24468C08CC51}" dt="2024-07-04T10:40:14.998" v="69" actId="1076"/>
        <pc:sldMkLst>
          <pc:docMk/>
          <pc:sldMk cId="2120698979" sldId="265"/>
        </pc:sldMkLst>
        <pc:spChg chg="mod">
          <ac:chgData name="Kailani Lee-Dent" userId="S::18kleedent@students.woodroffe.dorset.sch.uk::a56930e7-40b0-4163-9d70-26acb76157e4" providerId="AD" clId="Web-{858C92C7-F0E4-9E04-D3EE-24468C08CC51}" dt="2024-07-04T10:40:11.717" v="68" actId="1076"/>
          <ac:spMkLst>
            <pc:docMk/>
            <pc:sldMk cId="2120698979" sldId="265"/>
            <ac:spMk id="2" creationId="{79C448DF-9C6D-6D01-8C06-EEA6E9275B05}"/>
          </ac:spMkLst>
        </pc:spChg>
        <pc:spChg chg="del">
          <ac:chgData name="Kailani Lee-Dent" userId="S::18kleedent@students.woodroffe.dorset.sch.uk::a56930e7-40b0-4163-9d70-26acb76157e4" providerId="AD" clId="Web-{858C92C7-F0E4-9E04-D3EE-24468C08CC51}" dt="2024-07-04T10:15:32.868" v="30"/>
          <ac:spMkLst>
            <pc:docMk/>
            <pc:sldMk cId="2120698979" sldId="265"/>
            <ac:spMk id="3" creationId="{787DFC48-0B36-6099-1BD2-AE06A22B138E}"/>
          </ac:spMkLst>
        </pc:spChg>
        <pc:spChg chg="add del mod">
          <ac:chgData name="Kailani Lee-Dent" userId="S::18kleedent@students.woodroffe.dorset.sch.uk::a56930e7-40b0-4163-9d70-26acb76157e4" providerId="AD" clId="Web-{858C92C7-F0E4-9E04-D3EE-24468C08CC51}" dt="2024-07-04T10:38:07.806" v="34"/>
          <ac:spMkLst>
            <pc:docMk/>
            <pc:sldMk cId="2120698979" sldId="265"/>
            <ac:spMk id="6" creationId="{864F1627-E124-FFA7-B09C-F1497E46A913}"/>
          </ac:spMkLst>
        </pc:spChg>
        <pc:spChg chg="add mod">
          <ac:chgData name="Kailani Lee-Dent" userId="S::18kleedent@students.woodroffe.dorset.sch.uk::a56930e7-40b0-4163-9d70-26acb76157e4" providerId="AD" clId="Web-{858C92C7-F0E4-9E04-D3EE-24468C08CC51}" dt="2024-07-04T10:40:14.998" v="69" actId="1076"/>
          <ac:spMkLst>
            <pc:docMk/>
            <pc:sldMk cId="2120698979" sldId="265"/>
            <ac:spMk id="11" creationId="{5BF95D94-568A-4B8E-5B0F-9E2030ED5060}"/>
          </ac:spMkLst>
        </pc:spChg>
        <pc:spChg chg="add mod">
          <ac:chgData name="Kailani Lee-Dent" userId="S::18kleedent@students.woodroffe.dorset.sch.uk::a56930e7-40b0-4163-9d70-26acb76157e4" providerId="AD" clId="Web-{858C92C7-F0E4-9E04-D3EE-24468C08CC51}" dt="2024-07-04T10:39:56.279" v="65" actId="20577"/>
          <ac:spMkLst>
            <pc:docMk/>
            <pc:sldMk cId="2120698979" sldId="265"/>
            <ac:spMk id="12" creationId="{2FB48615-FEA5-CBCE-EA99-D46DF21F631B}"/>
          </ac:spMkLst>
        </pc:spChg>
        <pc:spChg chg="add mod">
          <ac:chgData name="Kailani Lee-Dent" userId="S::18kleedent@students.woodroffe.dorset.sch.uk::a56930e7-40b0-4163-9d70-26acb76157e4" providerId="AD" clId="Web-{858C92C7-F0E4-9E04-D3EE-24468C08CC51}" dt="2024-07-04T10:39:54.122" v="64" actId="20577"/>
          <ac:spMkLst>
            <pc:docMk/>
            <pc:sldMk cId="2120698979" sldId="265"/>
            <ac:spMk id="13" creationId="{A413C399-1C1C-4930-A39F-26BD4B320751}"/>
          </ac:spMkLst>
        </pc:spChg>
        <pc:picChg chg="add del mod ord">
          <ac:chgData name="Kailani Lee-Dent" userId="S::18kleedent@students.woodroffe.dorset.sch.uk::a56930e7-40b0-4163-9d70-26acb76157e4" providerId="AD" clId="Web-{858C92C7-F0E4-9E04-D3EE-24468C08CC51}" dt="2024-07-04T10:35:37.238" v="33"/>
          <ac:picMkLst>
            <pc:docMk/>
            <pc:sldMk cId="2120698979" sldId="265"/>
            <ac:picMk id="4" creationId="{44CDB210-0A9D-A5D1-0647-70FD6833C4CF}"/>
          </ac:picMkLst>
        </pc:picChg>
        <pc:picChg chg="add mod ord">
          <ac:chgData name="Kailani Lee-Dent" userId="S::18kleedent@students.woodroffe.dorset.sch.uk::a56930e7-40b0-4163-9d70-26acb76157e4" providerId="AD" clId="Web-{858C92C7-F0E4-9E04-D3EE-24468C08CC51}" dt="2024-07-04T10:38:34.870" v="45" actId="14100"/>
          <ac:picMkLst>
            <pc:docMk/>
            <pc:sldMk cId="2120698979" sldId="265"/>
            <ac:picMk id="7" creationId="{ABFB3BA0-A09A-9FBB-565C-5A427CBA16AB}"/>
          </ac:picMkLst>
        </pc:picChg>
        <pc:picChg chg="add mod">
          <ac:chgData name="Kailani Lee-Dent" userId="S::18kleedent@students.woodroffe.dorset.sch.uk::a56930e7-40b0-4163-9d70-26acb76157e4" providerId="AD" clId="Web-{858C92C7-F0E4-9E04-D3EE-24468C08CC51}" dt="2024-07-04T10:38:38.479" v="47" actId="14100"/>
          <ac:picMkLst>
            <pc:docMk/>
            <pc:sldMk cId="2120698979" sldId="265"/>
            <ac:picMk id="8" creationId="{CC352812-E978-85DE-9A5D-A026F352F0AE}"/>
          </ac:picMkLst>
        </pc:picChg>
        <pc:picChg chg="add mod">
          <ac:chgData name="Kailani Lee-Dent" userId="S::18kleedent@students.woodroffe.dorset.sch.uk::a56930e7-40b0-4163-9d70-26acb76157e4" providerId="AD" clId="Web-{858C92C7-F0E4-9E04-D3EE-24468C08CC51}" dt="2024-07-04T10:38:41.464" v="48" actId="14100"/>
          <ac:picMkLst>
            <pc:docMk/>
            <pc:sldMk cId="2120698979" sldId="265"/>
            <ac:picMk id="9" creationId="{3DAEAA67-893B-7277-50DF-0E70865ACA14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BF6B2957-1DE9-4031-477C-E72EBFFC7941}"/>
    <pc:docChg chg="addSld modSld sldOrd">
      <pc:chgData name="Kailani Lee-Dent" userId="S::18kleedent@students.woodroffe.dorset.sch.uk::a56930e7-40b0-4163-9d70-26acb76157e4" providerId="AD" clId="Web-{BF6B2957-1DE9-4031-477C-E72EBFFC7941}" dt="2024-07-05T10:57:14.833" v="431" actId="14100"/>
      <pc:docMkLst>
        <pc:docMk/>
      </pc:docMkLst>
      <pc:sldChg chg="ord">
        <pc:chgData name="Kailani Lee-Dent" userId="S::18kleedent@students.woodroffe.dorset.sch.uk::a56930e7-40b0-4163-9d70-26acb76157e4" providerId="AD" clId="Web-{BF6B2957-1DE9-4031-477C-E72EBFFC7941}" dt="2024-07-05T10:47:20.427" v="413"/>
        <pc:sldMkLst>
          <pc:docMk/>
          <pc:sldMk cId="2309845862" sldId="266"/>
        </pc:sldMkLst>
      </pc:sldChg>
      <pc:sldChg chg="addSp delSp modSp new ord">
        <pc:chgData name="Kailani Lee-Dent" userId="S::18kleedent@students.woodroffe.dorset.sch.uk::a56930e7-40b0-4163-9d70-26acb76157e4" providerId="AD" clId="Web-{BF6B2957-1DE9-4031-477C-E72EBFFC7941}" dt="2024-07-05T10:57:14.833" v="431" actId="14100"/>
        <pc:sldMkLst>
          <pc:docMk/>
          <pc:sldMk cId="2129759064" sldId="269"/>
        </pc:sldMkLst>
        <pc:spChg chg="mod">
          <ac:chgData name="Kailani Lee-Dent" userId="S::18kleedent@students.woodroffe.dorset.sch.uk::a56930e7-40b0-4163-9d70-26acb76157e4" providerId="AD" clId="Web-{BF6B2957-1DE9-4031-477C-E72EBFFC7941}" dt="2024-07-05T10:40:17.854" v="367" actId="1076"/>
          <ac:spMkLst>
            <pc:docMk/>
            <pc:sldMk cId="2129759064" sldId="269"/>
            <ac:spMk id="2" creationId="{599FE099-36D6-530C-B245-4BFECE8D61C7}"/>
          </ac:spMkLst>
        </pc:spChg>
        <pc:spChg chg="del">
          <ac:chgData name="Kailani Lee-Dent" userId="S::18kleedent@students.woodroffe.dorset.sch.uk::a56930e7-40b0-4163-9d70-26acb76157e4" providerId="AD" clId="Web-{BF6B2957-1DE9-4031-477C-E72EBFFC7941}" dt="2024-07-05T10:05:18.217" v="1"/>
          <ac:spMkLst>
            <pc:docMk/>
            <pc:sldMk cId="2129759064" sldId="269"/>
            <ac:spMk id="3" creationId="{FEC98EF0-3349-D0D1-4354-C64431C71714}"/>
          </ac:spMkLst>
        </pc:spChg>
        <pc:spChg chg="add del mod">
          <ac:chgData name="Kailani Lee-Dent" userId="S::18kleedent@students.woodroffe.dorset.sch.uk::a56930e7-40b0-4163-9d70-26acb76157e4" providerId="AD" clId="Web-{BF6B2957-1DE9-4031-477C-E72EBFFC7941}" dt="2024-07-05T10:17:12.469" v="70"/>
          <ac:spMkLst>
            <pc:docMk/>
            <pc:sldMk cId="2129759064" sldId="269"/>
            <ac:spMk id="9" creationId="{3B1F7337-3B1E-91F3-A647-5619B978326D}"/>
          </ac:spMkLst>
        </pc:spChg>
        <pc:spChg chg="add">
          <ac:chgData name="Kailani Lee-Dent" userId="S::18kleedent@students.woodroffe.dorset.sch.uk::a56930e7-40b0-4163-9d70-26acb76157e4" providerId="AD" clId="Web-{BF6B2957-1DE9-4031-477C-E72EBFFC7941}" dt="2024-07-05T10:17:20.704" v="71"/>
          <ac:spMkLst>
            <pc:docMk/>
            <pc:sldMk cId="2129759064" sldId="269"/>
            <ac:spMk id="11" creationId="{D5361BA3-9307-B0D7-B307-7E9984706E3E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6:31.285" v="409" actId="1076"/>
          <ac:spMkLst>
            <pc:docMk/>
            <pc:sldMk cId="2129759064" sldId="269"/>
            <ac:spMk id="15" creationId="{F908CE08-339A-8BA7-87A0-9485E77D81F2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57:14.833" v="431" actId="14100"/>
          <ac:spMkLst>
            <pc:docMk/>
            <pc:sldMk cId="2129759064" sldId="269"/>
            <ac:spMk id="16" creationId="{1E96571C-9235-2CF8-4A61-0462ECA8111B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4:21.438" v="392" actId="1076"/>
          <ac:spMkLst>
            <pc:docMk/>
            <pc:sldMk cId="2129759064" sldId="269"/>
            <ac:spMk id="17" creationId="{1831E0C7-3A76-132D-250F-D298DA07D88D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5:46.846" v="406" actId="1076"/>
          <ac:spMkLst>
            <pc:docMk/>
            <pc:sldMk cId="2129759064" sldId="269"/>
            <ac:spMk id="18" creationId="{1DD9EE51-B158-2357-F7C9-426994FE6417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3:02.186" v="385" actId="1076"/>
          <ac:spMkLst>
            <pc:docMk/>
            <pc:sldMk cId="2129759064" sldId="269"/>
            <ac:spMk id="19" creationId="{AA9F5E56-92E2-66B3-A150-55604D2FE3ED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2:56.811" v="383" actId="1076"/>
          <ac:spMkLst>
            <pc:docMk/>
            <pc:sldMk cId="2129759064" sldId="269"/>
            <ac:spMk id="20" creationId="{4692F896-D92C-49CA-AC4C-5BDECF48D1CC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2:51.748" v="382" actId="1076"/>
          <ac:spMkLst>
            <pc:docMk/>
            <pc:sldMk cId="2129759064" sldId="269"/>
            <ac:spMk id="21" creationId="{6468ACAE-6E62-BD97-38E8-41477E4BE2DA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3:18.593" v="389" actId="1076"/>
          <ac:spMkLst>
            <pc:docMk/>
            <pc:sldMk cId="2129759064" sldId="269"/>
            <ac:spMk id="22" creationId="{6B0090AB-9A0D-D04B-3130-2C3A3A32FAEC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0:33.713" v="374" actId="20577"/>
          <ac:spMkLst>
            <pc:docMk/>
            <pc:sldMk cId="2129759064" sldId="269"/>
            <ac:spMk id="24" creationId="{19CF18B9-8736-C45F-2DB7-1A653CB637D7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40:57.058" v="381" actId="14100"/>
          <ac:spMkLst>
            <pc:docMk/>
            <pc:sldMk cId="2129759064" sldId="269"/>
            <ac:spMk id="25" creationId="{57A9BFEA-0B17-A90E-9975-B6FBF59E5153}"/>
          </ac:spMkLst>
        </pc:spChg>
        <pc:spChg chg="add mod">
          <ac:chgData name="Kailani Lee-Dent" userId="S::18kleedent@students.woodroffe.dorset.sch.uk::a56930e7-40b0-4163-9d70-26acb76157e4" providerId="AD" clId="Web-{BF6B2957-1DE9-4031-477C-E72EBFFC7941}" dt="2024-07-05T10:53:37.202" v="425" actId="1076"/>
          <ac:spMkLst>
            <pc:docMk/>
            <pc:sldMk cId="2129759064" sldId="269"/>
            <ac:spMk id="26" creationId="{DC629F65-964E-5D96-D7AF-D1F9A22E2D66}"/>
          </ac:spMkLst>
        </pc:spChg>
        <pc:picChg chg="add mod ord">
          <ac:chgData name="Kailani Lee-Dent" userId="S::18kleedent@students.woodroffe.dorset.sch.uk::a56930e7-40b0-4163-9d70-26acb76157e4" providerId="AD" clId="Web-{BF6B2957-1DE9-4031-477C-E72EBFFC7941}" dt="2024-07-05T10:48:09.600" v="416" actId="14100"/>
          <ac:picMkLst>
            <pc:docMk/>
            <pc:sldMk cId="2129759064" sldId="269"/>
            <ac:picMk id="4" creationId="{0B1D1892-4254-A3B7-D4A7-7BAB8D0C0FC4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51:45.043" v="424" actId="14100"/>
          <ac:picMkLst>
            <pc:docMk/>
            <pc:sldMk cId="2129759064" sldId="269"/>
            <ac:picMk id="5" creationId="{7410DBCB-ECEE-DD08-8875-FD02D265E996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45:38.206" v="405" actId="14100"/>
          <ac:picMkLst>
            <pc:docMk/>
            <pc:sldMk cId="2129759064" sldId="269"/>
            <ac:picMk id="6" creationId="{059D4F4C-93B3-01BF-ECFD-38CE2B6A0BCC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57:04.067" v="428" actId="1076"/>
          <ac:picMkLst>
            <pc:docMk/>
            <pc:sldMk cId="2129759064" sldId="269"/>
            <ac:picMk id="7" creationId="{59F73B0A-81C4-5D7F-4D6E-87320D157973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26:34.140" v="101" actId="1076"/>
          <ac:picMkLst>
            <pc:docMk/>
            <pc:sldMk cId="2129759064" sldId="269"/>
            <ac:picMk id="8" creationId="{27757EFA-02EA-49E9-B59E-F9994026ACCE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57:05.504" v="429" actId="1076"/>
          <ac:picMkLst>
            <pc:docMk/>
            <pc:sldMk cId="2129759064" sldId="269"/>
            <ac:picMk id="12" creationId="{BA3ABAB7-A979-8894-8E76-3FD8C44BD1EC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26:48" v="105" actId="1076"/>
          <ac:picMkLst>
            <pc:docMk/>
            <pc:sldMk cId="2129759064" sldId="269"/>
            <ac:picMk id="13" creationId="{55087B3D-1080-24D0-205B-24872D6DBC2D}"/>
          </ac:picMkLst>
        </pc:picChg>
        <pc:picChg chg="add mod">
          <ac:chgData name="Kailani Lee-Dent" userId="S::18kleedent@students.woodroffe.dorset.sch.uk::a56930e7-40b0-4163-9d70-26acb76157e4" providerId="AD" clId="Web-{BF6B2957-1DE9-4031-477C-E72EBFFC7941}" dt="2024-07-05T10:26:51.031" v="106" actId="1076"/>
          <ac:picMkLst>
            <pc:docMk/>
            <pc:sldMk cId="2129759064" sldId="269"/>
            <ac:picMk id="14" creationId="{8B1259F4-9628-9CB8-2A74-EBF93FFF6ACF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0461E0E7-7523-E8B6-7377-77CC4CBC417C}"/>
    <pc:docChg chg="addSld modSld sldOrd">
      <pc:chgData name="Kailani Lee-Dent" userId="S::18kleedent@students.woodroffe.dorset.sch.uk::a56930e7-40b0-4163-9d70-26acb76157e4" providerId="AD" clId="Web-{0461E0E7-7523-E8B6-7377-77CC4CBC417C}" dt="2024-07-02T13:19:42.219" v="184" actId="20577"/>
      <pc:docMkLst>
        <pc:docMk/>
      </pc:docMkLst>
      <pc:sldChg chg="modSp ord">
        <pc:chgData name="Kailani Lee-Dent" userId="S::18kleedent@students.woodroffe.dorset.sch.uk::a56930e7-40b0-4163-9d70-26acb76157e4" providerId="AD" clId="Web-{0461E0E7-7523-E8B6-7377-77CC4CBC417C}" dt="2024-07-02T13:08:59.031" v="153"/>
        <pc:sldMkLst>
          <pc:docMk/>
          <pc:sldMk cId="109857222" sldId="256"/>
        </pc:sldMkLst>
        <pc:spChg chg="mod">
          <ac:chgData name="Kailani Lee-Dent" userId="S::18kleedent@students.woodroffe.dorset.sch.uk::a56930e7-40b0-4163-9d70-26acb76157e4" providerId="AD" clId="Web-{0461E0E7-7523-E8B6-7377-77CC4CBC417C}" dt="2024-07-02T12:53:22.069" v="1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Kailani Lee-Dent" userId="S::18kleedent@students.woodroffe.dorset.sch.uk::a56930e7-40b0-4163-9d70-26acb76157e4" providerId="AD" clId="Web-{0461E0E7-7523-E8B6-7377-77CC4CBC417C}" dt="2024-07-02T13:08:43.702" v="150" actId="20577"/>
        <pc:sldMkLst>
          <pc:docMk/>
          <pc:sldMk cId="2999014388" sldId="257"/>
        </pc:sldMkLst>
        <pc:spChg chg="mod">
          <ac:chgData name="Kailani Lee-Dent" userId="S::18kleedent@students.woodroffe.dorset.sch.uk::a56930e7-40b0-4163-9d70-26acb76157e4" providerId="AD" clId="Web-{0461E0E7-7523-E8B6-7377-77CC4CBC417C}" dt="2024-07-02T13:04:04.133" v="129" actId="20577"/>
          <ac:spMkLst>
            <pc:docMk/>
            <pc:sldMk cId="2999014388" sldId="257"/>
            <ac:spMk id="2" creationId="{6B4BF919-0DA9-2F73-E88E-1858E0D28ACE}"/>
          </ac:spMkLst>
        </pc:spChg>
        <pc:spChg chg="del">
          <ac:chgData name="Kailani Lee-Dent" userId="S::18kleedent@students.woodroffe.dorset.sch.uk::a56930e7-40b0-4163-9d70-26acb76157e4" providerId="AD" clId="Web-{0461E0E7-7523-E8B6-7377-77CC4CBC417C}" dt="2024-07-02T12:57:00.653" v="13"/>
          <ac:spMkLst>
            <pc:docMk/>
            <pc:sldMk cId="2999014388" sldId="257"/>
            <ac:spMk id="3" creationId="{F87CE193-68F6-9635-0937-290E84ACCE49}"/>
          </ac:spMkLst>
        </pc:spChg>
        <pc:spChg chg="add mod">
          <ac:chgData name="Kailani Lee-Dent" userId="S::18kleedent@students.woodroffe.dorset.sch.uk::a56930e7-40b0-4163-9d70-26acb76157e4" providerId="AD" clId="Web-{0461E0E7-7523-E8B6-7377-77CC4CBC417C}" dt="2024-07-02T13:06:32.777" v="140" actId="20577"/>
          <ac:spMkLst>
            <pc:docMk/>
            <pc:sldMk cId="2999014388" sldId="257"/>
            <ac:spMk id="5" creationId="{9E53D4AB-888B-3FF2-8DB8-05B4AD20A8F8}"/>
          </ac:spMkLst>
        </pc:spChg>
        <pc:spChg chg="add mod">
          <ac:chgData name="Kailani Lee-Dent" userId="S::18kleedent@students.woodroffe.dorset.sch.uk::a56930e7-40b0-4163-9d70-26acb76157e4" providerId="AD" clId="Web-{0461E0E7-7523-E8B6-7377-77CC4CBC417C}" dt="2024-07-02T13:06:29.574" v="139" actId="20577"/>
          <ac:spMkLst>
            <pc:docMk/>
            <pc:sldMk cId="2999014388" sldId="257"/>
            <ac:spMk id="7" creationId="{E6CA1311-E960-C9CE-3DF9-869AEFBD07F7}"/>
          </ac:spMkLst>
        </pc:spChg>
        <pc:spChg chg="add mod">
          <ac:chgData name="Kailani Lee-Dent" userId="S::18kleedent@students.woodroffe.dorset.sch.uk::a56930e7-40b0-4163-9d70-26acb76157e4" providerId="AD" clId="Web-{0461E0E7-7523-E8B6-7377-77CC4CBC417C}" dt="2024-07-02T13:08:43.702" v="150" actId="20577"/>
          <ac:spMkLst>
            <pc:docMk/>
            <pc:sldMk cId="2999014388" sldId="257"/>
            <ac:spMk id="9" creationId="{DFD55F65-F74C-EF9D-23D5-9594F7B6AD65}"/>
          </ac:spMkLst>
        </pc:spChg>
        <pc:picChg chg="add mod ord">
          <ac:chgData name="Kailani Lee-Dent" userId="S::18kleedent@students.woodroffe.dorset.sch.uk::a56930e7-40b0-4163-9d70-26acb76157e4" providerId="AD" clId="Web-{0461E0E7-7523-E8B6-7377-77CC4CBC417C}" dt="2024-07-02T13:04:14.695" v="133" actId="1076"/>
          <ac:picMkLst>
            <pc:docMk/>
            <pc:sldMk cId="2999014388" sldId="257"/>
            <ac:picMk id="4" creationId="{CCA1D73C-D5AD-A870-D62F-728DF22FDE17}"/>
          </ac:picMkLst>
        </pc:picChg>
        <pc:picChg chg="add mod">
          <ac:chgData name="Kailani Lee-Dent" userId="S::18kleedent@students.woodroffe.dorset.sch.uk::a56930e7-40b0-4163-9d70-26acb76157e4" providerId="AD" clId="Web-{0461E0E7-7523-E8B6-7377-77CC4CBC417C}" dt="2024-07-02T13:04:17.664" v="134" actId="1076"/>
          <ac:picMkLst>
            <pc:docMk/>
            <pc:sldMk cId="2999014388" sldId="257"/>
            <ac:picMk id="6" creationId="{DC24A5E4-AFA2-F365-5B83-C18448D4BED8}"/>
          </ac:picMkLst>
        </pc:picChg>
        <pc:picChg chg="add mod">
          <ac:chgData name="Kailani Lee-Dent" userId="S::18kleedent@students.woodroffe.dorset.sch.uk::a56930e7-40b0-4163-9d70-26acb76157e4" providerId="AD" clId="Web-{0461E0E7-7523-E8B6-7377-77CC4CBC417C}" dt="2024-07-02T13:08:10.561" v="146" actId="14100"/>
          <ac:picMkLst>
            <pc:docMk/>
            <pc:sldMk cId="2999014388" sldId="257"/>
            <ac:picMk id="8" creationId="{DD5A22C6-F9B1-54C3-938E-F37AFDE2AF94}"/>
          </ac:picMkLst>
        </pc:picChg>
      </pc:sldChg>
      <pc:sldChg chg="addSp delSp modSp new ord">
        <pc:chgData name="Kailani Lee-Dent" userId="S::18kleedent@students.woodroffe.dorset.sch.uk::a56930e7-40b0-4163-9d70-26acb76157e4" providerId="AD" clId="Web-{0461E0E7-7523-E8B6-7377-77CC4CBC417C}" dt="2024-07-02T13:19:42.219" v="184" actId="20577"/>
        <pc:sldMkLst>
          <pc:docMk/>
          <pc:sldMk cId="912143907" sldId="258"/>
        </pc:sldMkLst>
        <pc:spChg chg="mod">
          <ac:chgData name="Kailani Lee-Dent" userId="S::18kleedent@students.woodroffe.dorset.sch.uk::a56930e7-40b0-4163-9d70-26acb76157e4" providerId="AD" clId="Web-{0461E0E7-7523-E8B6-7377-77CC4CBC417C}" dt="2024-07-02T13:17:50.076" v="171" actId="20577"/>
          <ac:spMkLst>
            <pc:docMk/>
            <pc:sldMk cId="912143907" sldId="258"/>
            <ac:spMk id="2" creationId="{CEB45E17-57BC-5128-DE85-5A272784583F}"/>
          </ac:spMkLst>
        </pc:spChg>
        <pc:spChg chg="del">
          <ac:chgData name="Kailani Lee-Dent" userId="S::18kleedent@students.woodroffe.dorset.sch.uk::a56930e7-40b0-4163-9d70-26acb76157e4" providerId="AD" clId="Web-{0461E0E7-7523-E8B6-7377-77CC4CBC417C}" dt="2024-07-02T13:16:34.839" v="155"/>
          <ac:spMkLst>
            <pc:docMk/>
            <pc:sldMk cId="912143907" sldId="258"/>
            <ac:spMk id="3" creationId="{06FF306D-F43B-2609-623A-FC4E4EAF00C4}"/>
          </ac:spMkLst>
        </pc:spChg>
        <pc:spChg chg="add del mod">
          <ac:chgData name="Kailani Lee-Dent" userId="S::18kleedent@students.woodroffe.dorset.sch.uk::a56930e7-40b0-4163-9d70-26acb76157e4" providerId="AD" clId="Web-{0461E0E7-7523-E8B6-7377-77CC4CBC417C}" dt="2024-07-02T13:19:29.281" v="178"/>
          <ac:spMkLst>
            <pc:docMk/>
            <pc:sldMk cId="912143907" sldId="258"/>
            <ac:spMk id="5" creationId="{21B40B37-6FC7-C14B-EBAC-F9380C371429}"/>
          </ac:spMkLst>
        </pc:spChg>
        <pc:spChg chg="add mod">
          <ac:chgData name="Kailani Lee-Dent" userId="S::18kleedent@students.woodroffe.dorset.sch.uk::a56930e7-40b0-4163-9d70-26acb76157e4" providerId="AD" clId="Web-{0461E0E7-7523-E8B6-7377-77CC4CBC417C}" dt="2024-07-02T13:19:42.219" v="184" actId="20577"/>
          <ac:spMkLst>
            <pc:docMk/>
            <pc:sldMk cId="912143907" sldId="258"/>
            <ac:spMk id="7" creationId="{A6EEBF17-7953-649B-D061-291F21EC9D29}"/>
          </ac:spMkLst>
        </pc:spChg>
        <pc:picChg chg="add mod ord">
          <ac:chgData name="Kailani Lee-Dent" userId="S::18kleedent@students.woodroffe.dorset.sch.uk::a56930e7-40b0-4163-9d70-26acb76157e4" providerId="AD" clId="Web-{0461E0E7-7523-E8B6-7377-77CC4CBC417C}" dt="2024-07-02T13:19:37.157" v="181" actId="1076"/>
          <ac:picMkLst>
            <pc:docMk/>
            <pc:sldMk cId="912143907" sldId="258"/>
            <ac:picMk id="4" creationId="{753A0AA4-D718-87E3-9EF6-DDB7A1A6B855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0D4FB4F8-F4A3-206C-3041-7FC99E391E6E}"/>
    <pc:docChg chg="addSld modSld">
      <pc:chgData name="Kailani Lee-Dent" userId="S::18kleedent@students.woodroffe.dorset.sch.uk::a56930e7-40b0-4163-9d70-26acb76157e4" providerId="AD" clId="Web-{0D4FB4F8-F4A3-206C-3041-7FC99E391E6E}" dt="2024-07-02T14:26:13.026" v="908" actId="1076"/>
      <pc:docMkLst>
        <pc:docMk/>
      </pc:docMkLst>
      <pc:sldChg chg="modSp">
        <pc:chgData name="Kailani Lee-Dent" userId="S::18kleedent@students.woodroffe.dorset.sch.uk::a56930e7-40b0-4163-9d70-26acb76157e4" providerId="AD" clId="Web-{0D4FB4F8-F4A3-206C-3041-7FC99E391E6E}" dt="2024-07-02T14:13:56.924" v="806" actId="20577"/>
        <pc:sldMkLst>
          <pc:docMk/>
          <pc:sldMk cId="109857222" sldId="256"/>
        </pc:sldMkLst>
        <pc:spChg chg="mod">
          <ac:chgData name="Kailani Lee-Dent" userId="S::18kleedent@students.woodroffe.dorset.sch.uk::a56930e7-40b0-4163-9d70-26acb76157e4" providerId="AD" clId="Web-{0D4FB4F8-F4A3-206C-3041-7FC99E391E6E}" dt="2024-07-02T14:13:56.924" v="80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Kailani Lee-Dent" userId="S::18kleedent@students.woodroffe.dorset.sch.uk::a56930e7-40b0-4163-9d70-26acb76157e4" providerId="AD" clId="Web-{0D4FB4F8-F4A3-206C-3041-7FC99E391E6E}" dt="2024-07-02T13:35:01.583" v="334" actId="20577"/>
        <pc:sldMkLst>
          <pc:docMk/>
          <pc:sldMk cId="2999014388" sldId="257"/>
        </pc:sldMkLst>
        <pc:spChg chg="mod">
          <ac:chgData name="Kailani Lee-Dent" userId="S::18kleedent@students.woodroffe.dorset.sch.uk::a56930e7-40b0-4163-9d70-26acb76157e4" providerId="AD" clId="Web-{0D4FB4F8-F4A3-206C-3041-7FC99E391E6E}" dt="2024-07-02T13:35:01.583" v="334" actId="20577"/>
          <ac:spMkLst>
            <pc:docMk/>
            <pc:sldMk cId="2999014388" sldId="257"/>
            <ac:spMk id="2" creationId="{6B4BF919-0DA9-2F73-E88E-1858E0D28ACE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32:58.579" v="267" actId="20577"/>
          <ac:spMkLst>
            <pc:docMk/>
            <pc:sldMk cId="2999014388" sldId="257"/>
            <ac:spMk id="3" creationId="{EAA0FF38-7818-029B-5285-C052BFBB6B81}"/>
          </ac:spMkLst>
        </pc:spChg>
        <pc:spChg chg="mod">
          <ac:chgData name="Kailani Lee-Dent" userId="S::18kleedent@students.woodroffe.dorset.sch.uk::a56930e7-40b0-4163-9d70-26acb76157e4" providerId="AD" clId="Web-{0D4FB4F8-F4A3-206C-3041-7FC99E391E6E}" dt="2024-07-02T13:31:13.169" v="206" actId="20577"/>
          <ac:spMkLst>
            <pc:docMk/>
            <pc:sldMk cId="2999014388" sldId="257"/>
            <ac:spMk id="5" creationId="{9E53D4AB-888B-3FF2-8DB8-05B4AD20A8F8}"/>
          </ac:spMkLst>
        </pc:spChg>
        <pc:spChg chg="mod">
          <ac:chgData name="Kailani Lee-Dent" userId="S::18kleedent@students.woodroffe.dorset.sch.uk::a56930e7-40b0-4163-9d70-26acb76157e4" providerId="AD" clId="Web-{0D4FB4F8-F4A3-206C-3041-7FC99E391E6E}" dt="2024-07-02T13:31:11.373" v="205" actId="20577"/>
          <ac:spMkLst>
            <pc:docMk/>
            <pc:sldMk cId="2999014388" sldId="257"/>
            <ac:spMk id="7" creationId="{E6CA1311-E960-C9CE-3DF9-869AEFBD07F7}"/>
          </ac:spMkLst>
        </pc:spChg>
        <pc:spChg chg="mod">
          <ac:chgData name="Kailani Lee-Dent" userId="S::18kleedent@students.woodroffe.dorset.sch.uk::a56930e7-40b0-4163-9d70-26acb76157e4" providerId="AD" clId="Web-{0D4FB4F8-F4A3-206C-3041-7FC99E391E6E}" dt="2024-07-02T13:31:20.498" v="211" actId="20577"/>
          <ac:spMkLst>
            <pc:docMk/>
            <pc:sldMk cId="2999014388" sldId="257"/>
            <ac:spMk id="9" creationId="{DFD55F65-F74C-EF9D-23D5-9594F7B6AD65}"/>
          </ac:spMkLst>
        </pc:spChg>
        <pc:picChg chg="mod">
          <ac:chgData name="Kailani Lee-Dent" userId="S::18kleedent@students.woodroffe.dorset.sch.uk::a56930e7-40b0-4163-9d70-26acb76157e4" providerId="AD" clId="Web-{0D4FB4F8-F4A3-206C-3041-7FC99E391E6E}" dt="2024-07-02T13:28:22.601" v="95" actId="1076"/>
          <ac:picMkLst>
            <pc:docMk/>
            <pc:sldMk cId="2999014388" sldId="257"/>
            <ac:picMk id="4" creationId="{CCA1D73C-D5AD-A870-D62F-728DF22FDE17}"/>
          </ac:picMkLst>
        </pc:picChg>
        <pc:picChg chg="mod">
          <ac:chgData name="Kailani Lee-Dent" userId="S::18kleedent@students.woodroffe.dorset.sch.uk::a56930e7-40b0-4163-9d70-26acb76157e4" providerId="AD" clId="Web-{0D4FB4F8-F4A3-206C-3041-7FC99E391E6E}" dt="2024-07-02T13:28:52.681" v="102" actId="1076"/>
          <ac:picMkLst>
            <pc:docMk/>
            <pc:sldMk cId="2999014388" sldId="257"/>
            <ac:picMk id="6" creationId="{DC24A5E4-AFA2-F365-5B83-C18448D4BED8}"/>
          </ac:picMkLst>
        </pc:picChg>
        <pc:picChg chg="mod">
          <ac:chgData name="Kailani Lee-Dent" userId="S::18kleedent@students.woodroffe.dorset.sch.uk::a56930e7-40b0-4163-9d70-26acb76157e4" providerId="AD" clId="Web-{0D4FB4F8-F4A3-206C-3041-7FC99E391E6E}" dt="2024-07-02T13:28:54.165" v="103" actId="1076"/>
          <ac:picMkLst>
            <pc:docMk/>
            <pc:sldMk cId="2999014388" sldId="257"/>
            <ac:picMk id="8" creationId="{DD5A22C6-F9B1-54C3-938E-F37AFDE2AF94}"/>
          </ac:picMkLst>
        </pc:picChg>
      </pc:sldChg>
      <pc:sldChg chg="addSp modSp">
        <pc:chgData name="Kailani Lee-Dent" userId="S::18kleedent@students.woodroffe.dorset.sch.uk::a56930e7-40b0-4163-9d70-26acb76157e4" providerId="AD" clId="Web-{0D4FB4F8-F4A3-206C-3041-7FC99E391E6E}" dt="2024-07-02T13:35:05.411" v="335" actId="20577"/>
        <pc:sldMkLst>
          <pc:docMk/>
          <pc:sldMk cId="912143907" sldId="258"/>
        </pc:sldMkLst>
        <pc:spChg chg="mod">
          <ac:chgData name="Kailani Lee-Dent" userId="S::18kleedent@students.woodroffe.dorset.sch.uk::a56930e7-40b0-4163-9d70-26acb76157e4" providerId="AD" clId="Web-{0D4FB4F8-F4A3-206C-3041-7FC99E391E6E}" dt="2024-07-02T13:35:05.411" v="335" actId="20577"/>
          <ac:spMkLst>
            <pc:docMk/>
            <pc:sldMk cId="912143907" sldId="258"/>
            <ac:spMk id="2" creationId="{CEB45E17-57BC-5128-DE85-5A272784583F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34:34.692" v="318" actId="20577"/>
          <ac:spMkLst>
            <pc:docMk/>
            <pc:sldMk cId="912143907" sldId="258"/>
            <ac:spMk id="3" creationId="{8EC08732-C041-210B-2650-D2EB03A472A7}"/>
          </ac:spMkLst>
        </pc:spChg>
        <pc:spChg chg="mod">
          <ac:chgData name="Kailani Lee-Dent" userId="S::18kleedent@students.woodroffe.dorset.sch.uk::a56930e7-40b0-4163-9d70-26acb76157e4" providerId="AD" clId="Web-{0D4FB4F8-F4A3-206C-3041-7FC99E391E6E}" dt="2024-07-02T13:34:42.254" v="322" actId="20577"/>
          <ac:spMkLst>
            <pc:docMk/>
            <pc:sldMk cId="912143907" sldId="258"/>
            <ac:spMk id="7" creationId="{A6EEBF17-7953-649B-D061-291F21EC9D29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34:37.754" v="320" actId="20577"/>
          <ac:spMkLst>
            <pc:docMk/>
            <pc:sldMk cId="912143907" sldId="258"/>
            <ac:spMk id="8" creationId="{0AF5428B-4016-1BBE-8734-33DE6E4CF03A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34:07.878" v="315" actId="1076"/>
          <ac:spMkLst>
            <pc:docMk/>
            <pc:sldMk cId="912143907" sldId="258"/>
            <ac:spMk id="9" creationId="{1634E684-8516-3868-58E7-23BD726AD2E5}"/>
          </ac:spMkLst>
        </pc:spChg>
        <pc:picChg chg="mod">
          <ac:chgData name="Kailani Lee-Dent" userId="S::18kleedent@students.woodroffe.dorset.sch.uk::a56930e7-40b0-4163-9d70-26acb76157e4" providerId="AD" clId="Web-{0D4FB4F8-F4A3-206C-3041-7FC99E391E6E}" dt="2024-07-02T13:33:05.314" v="268" actId="1076"/>
          <ac:picMkLst>
            <pc:docMk/>
            <pc:sldMk cId="912143907" sldId="258"/>
            <ac:picMk id="4" creationId="{753A0AA4-D718-87E3-9EF6-DDB7A1A6B855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3:33:05.486" v="269" actId="1076"/>
          <ac:picMkLst>
            <pc:docMk/>
            <pc:sldMk cId="912143907" sldId="258"/>
            <ac:picMk id="5" creationId="{73177771-C0C4-1079-A22E-998D5108DD05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3:33:06.361" v="270" actId="1076"/>
          <ac:picMkLst>
            <pc:docMk/>
            <pc:sldMk cId="912143907" sldId="258"/>
            <ac:picMk id="6" creationId="{53A0C07E-EAF4-4B2B-17EF-6E3BE8188594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0D4FB4F8-F4A3-206C-3041-7FC99E391E6E}" dt="2024-07-02T14:23:41.740" v="843"/>
        <pc:sldMkLst>
          <pc:docMk/>
          <pc:sldMk cId="3369834398" sldId="259"/>
        </pc:sldMkLst>
        <pc:spChg chg="mod">
          <ac:chgData name="Kailani Lee-Dent" userId="S::18kleedent@students.woodroffe.dorset.sch.uk::a56930e7-40b0-4163-9d70-26acb76157e4" providerId="AD" clId="Web-{0D4FB4F8-F4A3-206C-3041-7FC99E391E6E}" dt="2024-07-02T13:41:56.893" v="383" actId="1076"/>
          <ac:spMkLst>
            <pc:docMk/>
            <pc:sldMk cId="3369834398" sldId="259"/>
            <ac:spMk id="2" creationId="{504F8953-82F1-DDF8-413B-25323FC5C7BC}"/>
          </ac:spMkLst>
        </pc:spChg>
        <pc:spChg chg="del">
          <ac:chgData name="Kailani Lee-Dent" userId="S::18kleedent@students.woodroffe.dorset.sch.uk::a56930e7-40b0-4163-9d70-26acb76157e4" providerId="AD" clId="Web-{0D4FB4F8-F4A3-206C-3041-7FC99E391E6E}" dt="2024-07-02T13:39:38.092" v="346"/>
          <ac:spMkLst>
            <pc:docMk/>
            <pc:sldMk cId="3369834398" sldId="259"/>
            <ac:spMk id="3" creationId="{645F129F-D9B0-342B-77F6-6070D8E728DD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41:59.081" v="384" actId="1076"/>
          <ac:spMkLst>
            <pc:docMk/>
            <pc:sldMk cId="3369834398" sldId="259"/>
            <ac:spMk id="8" creationId="{E9BDE637-2280-9E84-C948-6F1520A80EC3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42:01.503" v="385" actId="1076"/>
          <ac:spMkLst>
            <pc:docMk/>
            <pc:sldMk cId="3369834398" sldId="259"/>
            <ac:spMk id="9" creationId="{7B2B2108-AF16-C010-9FC5-36921F641487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42:04.659" v="386" actId="1076"/>
          <ac:spMkLst>
            <pc:docMk/>
            <pc:sldMk cId="3369834398" sldId="259"/>
            <ac:spMk id="10" creationId="{B3A6FD19-8959-05CE-8113-39144A0FA86F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3:43:11.193" v="417" actId="1076"/>
          <ac:spMkLst>
            <pc:docMk/>
            <pc:sldMk cId="3369834398" sldId="259"/>
            <ac:spMk id="11" creationId="{7E4EBD77-2116-9F4F-AA70-CD6EDE50F972}"/>
          </ac:spMkLst>
        </pc:spChg>
        <pc:spChg chg="add del">
          <ac:chgData name="Kailani Lee-Dent" userId="S::18kleedent@students.woodroffe.dorset.sch.uk::a56930e7-40b0-4163-9d70-26acb76157e4" providerId="AD" clId="Web-{0D4FB4F8-F4A3-206C-3041-7FC99E391E6E}" dt="2024-07-02T14:23:41.740" v="843"/>
          <ac:spMkLst>
            <pc:docMk/>
            <pc:sldMk cId="3369834398" sldId="259"/>
            <ac:spMk id="13" creationId="{1A20A470-E2EA-C3F5-1F8B-1517448670E3}"/>
          </ac:spMkLst>
        </pc:spChg>
        <pc:picChg chg="add mod ord">
          <ac:chgData name="Kailani Lee-Dent" userId="S::18kleedent@students.woodroffe.dorset.sch.uk::a56930e7-40b0-4163-9d70-26acb76157e4" providerId="AD" clId="Web-{0D4FB4F8-F4A3-206C-3041-7FC99E391E6E}" dt="2024-07-02T13:41:55.050" v="381" actId="1076"/>
          <ac:picMkLst>
            <pc:docMk/>
            <pc:sldMk cId="3369834398" sldId="259"/>
            <ac:picMk id="4" creationId="{F9DD6C97-CA1A-743A-4CD8-2DA39BFCB95C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3:41:55.096" v="382" actId="1076"/>
          <ac:picMkLst>
            <pc:docMk/>
            <pc:sldMk cId="3369834398" sldId="259"/>
            <ac:picMk id="5" creationId="{49D61A7E-BFE6-9D45-DA38-6B0FCB759212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3:41:50.534" v="380" actId="1076"/>
          <ac:picMkLst>
            <pc:docMk/>
            <pc:sldMk cId="3369834398" sldId="259"/>
            <ac:picMk id="6" creationId="{FC8268E1-48EF-3CB1-0281-0EB5F6EF64CA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0D4FB4F8-F4A3-206C-3041-7FC99E391E6E}" dt="2024-07-02T14:16:48.773" v="814" actId="1076"/>
        <pc:sldMkLst>
          <pc:docMk/>
          <pc:sldMk cId="1719731129" sldId="260"/>
        </pc:sldMkLst>
        <pc:spChg chg="mod">
          <ac:chgData name="Kailani Lee-Dent" userId="S::18kleedent@students.woodroffe.dorset.sch.uk::a56930e7-40b0-4163-9d70-26acb76157e4" providerId="AD" clId="Web-{0D4FB4F8-F4A3-206C-3041-7FC99E391E6E}" dt="2024-07-02T14:09:55.963" v="737" actId="1076"/>
          <ac:spMkLst>
            <pc:docMk/>
            <pc:sldMk cId="1719731129" sldId="260"/>
            <ac:spMk id="2" creationId="{9CF9FA1E-4AE4-333C-79F4-A3BC7A4D8E27}"/>
          </ac:spMkLst>
        </pc:spChg>
        <pc:spChg chg="del mod">
          <ac:chgData name="Kailani Lee-Dent" userId="S::18kleedent@students.woodroffe.dorset.sch.uk::a56930e7-40b0-4163-9d70-26acb76157e4" providerId="AD" clId="Web-{0D4FB4F8-F4A3-206C-3041-7FC99E391E6E}" dt="2024-07-02T13:45:18.072" v="436"/>
          <ac:spMkLst>
            <pc:docMk/>
            <pc:sldMk cId="1719731129" sldId="260"/>
            <ac:spMk id="3" creationId="{040E9C8A-6712-379E-917B-B11A99AF5D8B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10:06.167" v="739" actId="1076"/>
          <ac:spMkLst>
            <pc:docMk/>
            <pc:sldMk cId="1719731129" sldId="260"/>
            <ac:spMk id="4" creationId="{5116D0CE-0741-1214-C2F3-12836B73D4D5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10:06.182" v="740" actId="1076"/>
          <ac:spMkLst>
            <pc:docMk/>
            <pc:sldMk cId="1719731129" sldId="260"/>
            <ac:spMk id="5" creationId="{5244D09D-2175-C91F-C71E-6E2E441CB013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10:06.182" v="741" actId="1076"/>
          <ac:spMkLst>
            <pc:docMk/>
            <pc:sldMk cId="1719731129" sldId="260"/>
            <ac:spMk id="6" creationId="{A51E8F03-F00E-ADA5-44CA-BB8F6226B86D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4.604" v="736" actId="1076"/>
          <ac:spMkLst>
            <pc:docMk/>
            <pc:sldMk cId="1719731129" sldId="260"/>
            <ac:spMk id="8" creationId="{0D5DFBCA-2A16-9010-1FA7-5B1E2C77A5A3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4.588" v="734" actId="1076"/>
          <ac:spMkLst>
            <pc:docMk/>
            <pc:sldMk cId="1719731129" sldId="260"/>
            <ac:spMk id="10" creationId="{72A919B9-EA08-AF5B-FD21-8BED0F7F8B4F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9.307" v="738" actId="1076"/>
          <ac:spMkLst>
            <pc:docMk/>
            <pc:sldMk cId="1719731129" sldId="260"/>
            <ac:spMk id="11" creationId="{12880428-A901-999E-90B7-666432C91FB9}"/>
          </ac:spMkLst>
        </pc:spChg>
        <pc:spChg chg="add del mod">
          <ac:chgData name="Kailani Lee-Dent" userId="S::18kleedent@students.woodroffe.dorset.sch.uk::a56930e7-40b0-4163-9d70-26acb76157e4" providerId="AD" clId="Web-{0D4FB4F8-F4A3-206C-3041-7FC99E391E6E}" dt="2024-07-02T13:53:07.743" v="554"/>
          <ac:spMkLst>
            <pc:docMk/>
            <pc:sldMk cId="1719731129" sldId="260"/>
            <ac:spMk id="13" creationId="{2F8742A7-772D-147E-BE26-51A993F61ED4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8:56.196" v="719" actId="1076"/>
          <ac:spMkLst>
            <pc:docMk/>
            <pc:sldMk cId="1719731129" sldId="260"/>
            <ac:spMk id="17" creationId="{8DBCDD0D-B157-F625-278A-808A120643FB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08.040" v="723" actId="1076"/>
          <ac:spMkLst>
            <pc:docMk/>
            <pc:sldMk cId="1719731129" sldId="260"/>
            <ac:spMk id="18" creationId="{13B1BF6B-421E-243A-E0A6-DD29D596648C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10:17.401" v="744" actId="1076"/>
          <ac:spMkLst>
            <pc:docMk/>
            <pc:sldMk cId="1719731129" sldId="260"/>
            <ac:spMk id="19" creationId="{22584042-F201-9605-606C-7BFD4F8EC7FA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4.588" v="733" actId="1076"/>
          <ac:spMkLst>
            <pc:docMk/>
            <pc:sldMk cId="1719731129" sldId="260"/>
            <ac:spMk id="20" creationId="{493AC160-104B-0C1E-CE63-0939CF63D43F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4.604" v="735" actId="1076"/>
          <ac:spMkLst>
            <pc:docMk/>
            <pc:sldMk cId="1719731129" sldId="260"/>
            <ac:spMk id="21" creationId="{DEEEEC10-F721-C256-BB4E-A534E29B3ACC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03.133" v="722" actId="1076"/>
          <ac:spMkLst>
            <pc:docMk/>
            <pc:sldMk cId="1719731129" sldId="260"/>
            <ac:spMk id="22" creationId="{5E22CC70-25A2-95A0-3ECF-0A449FC60CA0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09:54.573" v="732" actId="1076"/>
          <ac:spMkLst>
            <pc:docMk/>
            <pc:sldMk cId="1719731129" sldId="260"/>
            <ac:spMk id="25" creationId="{1CD01F14-EEF3-567E-63A5-41B2BDFC4CE9}"/>
          </ac:spMkLst>
        </pc:spChg>
        <pc:picChg chg="add mod">
          <ac:chgData name="Kailani Lee-Dent" userId="S::18kleedent@students.woodroffe.dorset.sch.uk::a56930e7-40b0-4163-9d70-26acb76157e4" providerId="AD" clId="Web-{0D4FB4F8-F4A3-206C-3041-7FC99E391E6E}" dt="2024-07-02T14:10:07.135" v="742" actId="1076"/>
          <ac:picMkLst>
            <pc:docMk/>
            <pc:sldMk cId="1719731129" sldId="260"/>
            <ac:picMk id="23" creationId="{7074DDBF-222B-B868-CF5B-699339EC0AAA}"/>
          </ac:picMkLst>
        </pc:picChg>
        <pc:picChg chg="add del mod">
          <ac:chgData name="Kailani Lee-Dent" userId="S::18kleedent@students.woodroffe.dorset.sch.uk::a56930e7-40b0-4163-9d70-26acb76157e4" providerId="AD" clId="Web-{0D4FB4F8-F4A3-206C-3041-7FC99E391E6E}" dt="2024-07-02T14:16:17.616" v="807"/>
          <ac:picMkLst>
            <pc:docMk/>
            <pc:sldMk cId="1719731129" sldId="260"/>
            <ac:picMk id="24" creationId="{B67C7AC4-3BEC-5ED7-CE6C-AF82FE8ADFC7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4:16:48.773" v="814" actId="1076"/>
          <ac:picMkLst>
            <pc:docMk/>
            <pc:sldMk cId="1719731129" sldId="260"/>
            <ac:picMk id="26" creationId="{FA1F324B-E926-8C4C-00F5-25B598B03689}"/>
          </ac:picMkLst>
        </pc:picChg>
        <pc:inkChg chg="add del">
          <ac:chgData name="Kailani Lee-Dent" userId="S::18kleedent@students.woodroffe.dorset.sch.uk::a56930e7-40b0-4163-9d70-26acb76157e4" providerId="AD" clId="Web-{0D4FB4F8-F4A3-206C-3041-7FC99E391E6E}" dt="2024-07-02T13:54:29.058" v="562"/>
          <ac:inkMkLst>
            <pc:docMk/>
            <pc:sldMk cId="1719731129" sldId="260"/>
            <ac:inkMk id="15" creationId="{CFF21912-5A74-6406-3145-986ACC16D379}"/>
          </ac:inkMkLst>
        </pc:inkChg>
        <pc:inkChg chg="add del">
          <ac:chgData name="Kailani Lee-Dent" userId="S::18kleedent@students.woodroffe.dorset.sch.uk::a56930e7-40b0-4163-9d70-26acb76157e4" providerId="AD" clId="Web-{0D4FB4F8-F4A3-206C-3041-7FC99E391E6E}" dt="2024-07-02T13:54:26.418" v="561"/>
          <ac:inkMkLst>
            <pc:docMk/>
            <pc:sldMk cId="1719731129" sldId="260"/>
            <ac:inkMk id="16" creationId="{DE3C2E3E-1703-BCE5-2CF5-DB2469C5B669}"/>
          </ac:inkMkLst>
        </pc:inkChg>
        <pc:cxnChg chg="add del mod">
          <ac:chgData name="Kailani Lee-Dent" userId="S::18kleedent@students.woodroffe.dorset.sch.uk::a56930e7-40b0-4163-9d70-26acb76157e4" providerId="AD" clId="Web-{0D4FB4F8-F4A3-206C-3041-7FC99E391E6E}" dt="2024-07-02T13:55:40.295" v="581"/>
          <ac:cxnSpMkLst>
            <pc:docMk/>
            <pc:sldMk cId="1719731129" sldId="260"/>
            <ac:cxnSpMk id="7" creationId="{1D8DC52D-889E-63F7-6903-8548C8AC2537}"/>
          </ac:cxnSpMkLst>
        </pc:cxnChg>
        <pc:cxnChg chg="add del mod">
          <ac:chgData name="Kailani Lee-Dent" userId="S::18kleedent@students.woodroffe.dorset.sch.uk::a56930e7-40b0-4163-9d70-26acb76157e4" providerId="AD" clId="Web-{0D4FB4F8-F4A3-206C-3041-7FC99E391E6E}" dt="2024-07-02T13:55:28.841" v="577"/>
          <ac:cxnSpMkLst>
            <pc:docMk/>
            <pc:sldMk cId="1719731129" sldId="260"/>
            <ac:cxnSpMk id="9" creationId="{D0D4400F-8F9A-13D3-C586-9B59B32A39AF}"/>
          </ac:cxnSpMkLst>
        </pc:cxnChg>
        <pc:cxnChg chg="add del mod">
          <ac:chgData name="Kailani Lee-Dent" userId="S::18kleedent@students.woodroffe.dorset.sch.uk::a56930e7-40b0-4163-9d70-26acb76157e4" providerId="AD" clId="Web-{0D4FB4F8-F4A3-206C-3041-7FC99E391E6E}" dt="2024-07-02T13:52:38.414" v="551"/>
          <ac:cxnSpMkLst>
            <pc:docMk/>
            <pc:sldMk cId="1719731129" sldId="260"/>
            <ac:cxnSpMk id="12" creationId="{E871B9EA-5ACB-7F99-1821-4CFF21EF0948}"/>
          </ac:cxnSpMkLst>
        </pc:cxnChg>
        <pc:cxnChg chg="add del mod">
          <ac:chgData name="Kailani Lee-Dent" userId="S::18kleedent@students.woodroffe.dorset.sch.uk::a56930e7-40b0-4163-9d70-26acb76157e4" providerId="AD" clId="Web-{0D4FB4F8-F4A3-206C-3041-7FC99E391E6E}" dt="2024-07-02T13:53:50.510" v="558"/>
          <ac:cxnSpMkLst>
            <pc:docMk/>
            <pc:sldMk cId="1719731129" sldId="260"/>
            <ac:cxnSpMk id="14" creationId="{677AB98C-C356-46B6-D5AE-BA7122408BC9}"/>
          </ac:cxnSpMkLst>
        </pc:cxnChg>
      </pc:sldChg>
      <pc:sldChg chg="addSp delSp modSp new">
        <pc:chgData name="Kailani Lee-Dent" userId="S::18kleedent@students.woodroffe.dorset.sch.uk::a56930e7-40b0-4163-9d70-26acb76157e4" providerId="AD" clId="Web-{0D4FB4F8-F4A3-206C-3041-7FC99E391E6E}" dt="2024-07-02T14:26:13.026" v="908" actId="1076"/>
        <pc:sldMkLst>
          <pc:docMk/>
          <pc:sldMk cId="880329814" sldId="261"/>
        </pc:sldMkLst>
        <pc:spChg chg="mod">
          <ac:chgData name="Kailani Lee-Dent" userId="S::18kleedent@students.woodroffe.dorset.sch.uk::a56930e7-40b0-4163-9d70-26acb76157e4" providerId="AD" clId="Web-{0D4FB4F8-F4A3-206C-3041-7FC99E391E6E}" dt="2024-07-02T14:25:45.447" v="897" actId="1076"/>
          <ac:spMkLst>
            <pc:docMk/>
            <pc:sldMk cId="880329814" sldId="261"/>
            <ac:spMk id="2" creationId="{8A6C7973-7739-1CE9-C7FA-B482B55D1A62}"/>
          </ac:spMkLst>
        </pc:spChg>
        <pc:spChg chg="del">
          <ac:chgData name="Kailani Lee-Dent" userId="S::18kleedent@students.woodroffe.dorset.sch.uk::a56930e7-40b0-4163-9d70-26acb76157e4" providerId="AD" clId="Web-{0D4FB4F8-F4A3-206C-3041-7FC99E391E6E}" dt="2024-07-02T14:23:08.551" v="827"/>
          <ac:spMkLst>
            <pc:docMk/>
            <pc:sldMk cId="880329814" sldId="261"/>
            <ac:spMk id="3" creationId="{B5DD87D2-C4E1-B2E9-C583-B5B2A18C8184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23:57.381" v="848" actId="20577"/>
          <ac:spMkLst>
            <pc:docMk/>
            <pc:sldMk cId="880329814" sldId="261"/>
            <ac:spMk id="8" creationId="{9FBCF6C8-0D7D-69E0-E922-120573B5ADC1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26:04.369" v="906" actId="1076"/>
          <ac:spMkLst>
            <pc:docMk/>
            <pc:sldMk cId="880329814" sldId="261"/>
            <ac:spMk id="9" creationId="{BE420A00-317B-3D42-6D92-113952165367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25:59.182" v="904" actId="1076"/>
          <ac:spMkLst>
            <pc:docMk/>
            <pc:sldMk cId="880329814" sldId="261"/>
            <ac:spMk id="10" creationId="{96B60399-7E37-068F-222D-1E7612125549}"/>
          </ac:spMkLst>
        </pc:spChg>
        <pc:spChg chg="add mod">
          <ac:chgData name="Kailani Lee-Dent" userId="S::18kleedent@students.woodroffe.dorset.sch.uk::a56930e7-40b0-4163-9d70-26acb76157e4" providerId="AD" clId="Web-{0D4FB4F8-F4A3-206C-3041-7FC99E391E6E}" dt="2024-07-02T14:26:13.026" v="908" actId="1076"/>
          <ac:spMkLst>
            <pc:docMk/>
            <pc:sldMk cId="880329814" sldId="261"/>
            <ac:spMk id="11" creationId="{F81AA096-216B-6B10-8253-737792754DBD}"/>
          </ac:spMkLst>
        </pc:spChg>
        <pc:picChg chg="add mod ord">
          <ac:chgData name="Kailani Lee-Dent" userId="S::18kleedent@students.woodroffe.dorset.sch.uk::a56930e7-40b0-4163-9d70-26acb76157e4" providerId="AD" clId="Web-{0D4FB4F8-F4A3-206C-3041-7FC99E391E6E}" dt="2024-07-02T14:25:49.244" v="900" actId="1076"/>
          <ac:picMkLst>
            <pc:docMk/>
            <pc:sldMk cId="880329814" sldId="261"/>
            <ac:picMk id="4" creationId="{45DD271F-EE3D-A08B-E6BC-DEC46BA7A2D4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4:25:50.728" v="901" actId="1076"/>
          <ac:picMkLst>
            <pc:docMk/>
            <pc:sldMk cId="880329814" sldId="261"/>
            <ac:picMk id="5" creationId="{70D55156-FFA7-FC75-C8FC-90A88228E5DF}"/>
          </ac:picMkLst>
        </pc:picChg>
        <pc:picChg chg="add mod">
          <ac:chgData name="Kailani Lee-Dent" userId="S::18kleedent@students.woodroffe.dorset.sch.uk::a56930e7-40b0-4163-9d70-26acb76157e4" providerId="AD" clId="Web-{0D4FB4F8-F4A3-206C-3041-7FC99E391E6E}" dt="2024-07-02T14:25:52.275" v="902" actId="1076"/>
          <ac:picMkLst>
            <pc:docMk/>
            <pc:sldMk cId="880329814" sldId="261"/>
            <ac:picMk id="6" creationId="{DB395D4E-8ED3-CA6B-B098-FCB65B90FC01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0C5C4CE2-E343-624D-7543-1C7BD144AFBF}"/>
    <pc:docChg chg="addSld modSld">
      <pc:chgData name="Kailani Lee-Dent" userId="S::18kleedent@students.woodroffe.dorset.sch.uk::a56930e7-40b0-4163-9d70-26acb76157e4" providerId="AD" clId="Web-{0C5C4CE2-E343-624D-7543-1C7BD144AFBF}" dt="2024-07-04T11:25:39.289" v="108" actId="20577"/>
      <pc:docMkLst>
        <pc:docMk/>
      </pc:docMkLst>
      <pc:sldChg chg="addSp">
        <pc:chgData name="Kailani Lee-Dent" userId="S::18kleedent@students.woodroffe.dorset.sch.uk::a56930e7-40b0-4163-9d70-26acb76157e4" providerId="AD" clId="Web-{0C5C4CE2-E343-624D-7543-1C7BD144AFBF}" dt="2024-07-04T10:40:31.785" v="0"/>
        <pc:sldMkLst>
          <pc:docMk/>
          <pc:sldMk cId="2120698979" sldId="265"/>
        </pc:sldMkLst>
        <pc:spChg chg="add">
          <ac:chgData name="Kailani Lee-Dent" userId="S::18kleedent@students.woodroffe.dorset.sch.uk::a56930e7-40b0-4163-9d70-26acb76157e4" providerId="AD" clId="Web-{0C5C4CE2-E343-624D-7543-1C7BD144AFBF}" dt="2024-07-04T10:40:31.785" v="0"/>
          <ac:spMkLst>
            <pc:docMk/>
            <pc:sldMk cId="2120698979" sldId="265"/>
            <ac:spMk id="4" creationId="{3615CD89-CBD1-E2CC-F9C0-D03998AD5139}"/>
          </ac:spMkLst>
        </pc:spChg>
      </pc:sldChg>
      <pc:sldChg chg="addSp delSp modSp new">
        <pc:chgData name="Kailani Lee-Dent" userId="S::18kleedent@students.woodroffe.dorset.sch.uk::a56930e7-40b0-4163-9d70-26acb76157e4" providerId="AD" clId="Web-{0C5C4CE2-E343-624D-7543-1C7BD144AFBF}" dt="2024-07-04T11:15:53.990" v="61" actId="20577"/>
        <pc:sldMkLst>
          <pc:docMk/>
          <pc:sldMk cId="2309845862" sldId="266"/>
        </pc:sldMkLst>
        <pc:spChg chg="mod">
          <ac:chgData name="Kailani Lee-Dent" userId="S::18kleedent@students.woodroffe.dorset.sch.uk::a56930e7-40b0-4163-9d70-26acb76157e4" providerId="AD" clId="Web-{0C5C4CE2-E343-624D-7543-1C7BD144AFBF}" dt="2024-07-04T11:15:46.927" v="57" actId="1076"/>
          <ac:spMkLst>
            <pc:docMk/>
            <pc:sldMk cId="2309845862" sldId="266"/>
            <ac:spMk id="2" creationId="{2ADBAAF2-DB6A-E5B6-38E4-B2B125EEDB7B}"/>
          </ac:spMkLst>
        </pc:spChg>
        <pc:spChg chg="del">
          <ac:chgData name="Kailani Lee-Dent" userId="S::18kleedent@students.woodroffe.dorset.sch.uk::a56930e7-40b0-4163-9d70-26acb76157e4" providerId="AD" clId="Web-{0C5C4CE2-E343-624D-7543-1C7BD144AFBF}" dt="2024-07-04T11:13:54.142" v="26"/>
          <ac:spMkLst>
            <pc:docMk/>
            <pc:sldMk cId="2309845862" sldId="266"/>
            <ac:spMk id="3" creationId="{A6BA61BE-EBB8-0E56-2064-1C68E9B598B6}"/>
          </ac:spMkLst>
        </pc:spChg>
        <pc:spChg chg="add">
          <ac:chgData name="Kailani Lee-Dent" userId="S::18kleedent@students.woodroffe.dorset.sch.uk::a56930e7-40b0-4163-9d70-26acb76157e4" providerId="AD" clId="Web-{0C5C4CE2-E343-624D-7543-1C7BD144AFBF}" dt="2024-07-04T10:44:38.588" v="16"/>
          <ac:spMkLst>
            <pc:docMk/>
            <pc:sldMk cId="2309845862" sldId="266"/>
            <ac:spMk id="5" creationId="{BCE7FD0A-3C1E-1F60-7522-6536B0515904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15:40.474" v="56" actId="1076"/>
          <ac:spMkLst>
            <pc:docMk/>
            <pc:sldMk cId="2309845862" sldId="266"/>
            <ac:spMk id="9" creationId="{256D0D8D-D7AB-B41F-3B6C-FE887EBC391F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15:51.458" v="60" actId="20577"/>
          <ac:spMkLst>
            <pc:docMk/>
            <pc:sldMk cId="2309845862" sldId="266"/>
            <ac:spMk id="10" creationId="{C01E90CF-966E-4E86-5207-97D94C4DCDB0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15:53.990" v="61" actId="20577"/>
          <ac:spMkLst>
            <pc:docMk/>
            <pc:sldMk cId="2309845862" sldId="266"/>
            <ac:spMk id="11" creationId="{6EE6B186-C1FD-6A2F-28D7-40D653B6165A}"/>
          </ac:spMkLst>
        </pc:spChg>
        <pc:picChg chg="add mod ord">
          <ac:chgData name="Kailani Lee-Dent" userId="S::18kleedent@students.woodroffe.dorset.sch.uk::a56930e7-40b0-4163-9d70-26acb76157e4" providerId="AD" clId="Web-{0C5C4CE2-E343-624D-7543-1C7BD144AFBF}" dt="2024-07-04T11:14:54.676" v="44" actId="1076"/>
          <ac:picMkLst>
            <pc:docMk/>
            <pc:sldMk cId="2309845862" sldId="266"/>
            <ac:picMk id="4" creationId="{D9AB7FAD-1388-BA1E-5250-CDE6E1D9B312}"/>
          </ac:picMkLst>
        </pc:picChg>
        <pc:picChg chg="add mod">
          <ac:chgData name="Kailani Lee-Dent" userId="S::18kleedent@students.woodroffe.dorset.sch.uk::a56930e7-40b0-4163-9d70-26acb76157e4" providerId="AD" clId="Web-{0C5C4CE2-E343-624D-7543-1C7BD144AFBF}" dt="2024-07-04T11:14:45.472" v="42" actId="14100"/>
          <ac:picMkLst>
            <pc:docMk/>
            <pc:sldMk cId="2309845862" sldId="266"/>
            <ac:picMk id="6" creationId="{F743FA03-53DE-B9A0-58FB-BAC8CC8DCD1F}"/>
          </ac:picMkLst>
        </pc:picChg>
        <pc:picChg chg="add mod">
          <ac:chgData name="Kailani Lee-Dent" userId="S::18kleedent@students.woodroffe.dorset.sch.uk::a56930e7-40b0-4163-9d70-26acb76157e4" providerId="AD" clId="Web-{0C5C4CE2-E343-624D-7543-1C7BD144AFBF}" dt="2024-07-04T11:14:57.847" v="45" actId="1076"/>
          <ac:picMkLst>
            <pc:docMk/>
            <pc:sldMk cId="2309845862" sldId="266"/>
            <ac:picMk id="7" creationId="{16CA110F-2BC8-86AA-90C4-D3366AB94680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0C5C4CE2-E343-624D-7543-1C7BD144AFBF}" dt="2024-07-04T11:25:39.289" v="108" actId="20577"/>
        <pc:sldMkLst>
          <pc:docMk/>
          <pc:sldMk cId="3374362976" sldId="267"/>
        </pc:sldMkLst>
        <pc:spChg chg="mod">
          <ac:chgData name="Kailani Lee-Dent" userId="S::18kleedent@students.woodroffe.dorset.sch.uk::a56930e7-40b0-4163-9d70-26acb76157e4" providerId="AD" clId="Web-{0C5C4CE2-E343-624D-7543-1C7BD144AFBF}" dt="2024-07-04T11:20:39.249" v="83" actId="1076"/>
          <ac:spMkLst>
            <pc:docMk/>
            <pc:sldMk cId="3374362976" sldId="267"/>
            <ac:spMk id="2" creationId="{70EFE119-EFE6-E59B-5BCF-AEA2D5D7B291}"/>
          </ac:spMkLst>
        </pc:spChg>
        <pc:spChg chg="del">
          <ac:chgData name="Kailani Lee-Dent" userId="S::18kleedent@students.woodroffe.dorset.sch.uk::a56930e7-40b0-4163-9d70-26acb76157e4" providerId="AD" clId="Web-{0C5C4CE2-E343-624D-7543-1C7BD144AFBF}" dt="2024-07-04T11:17:24.899" v="69"/>
          <ac:spMkLst>
            <pc:docMk/>
            <pc:sldMk cId="3374362976" sldId="267"/>
            <ac:spMk id="3" creationId="{82209DF8-4A62-755A-5CC3-555BA5FE0135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25:21.226" v="101" actId="1076"/>
          <ac:spMkLst>
            <pc:docMk/>
            <pc:sldMk cId="3374362976" sldId="267"/>
            <ac:spMk id="5" creationId="{781D8A80-1672-6CD0-0CB5-608467FA3F78}"/>
          </ac:spMkLst>
        </pc:spChg>
        <pc:spChg chg="add">
          <ac:chgData name="Kailani Lee-Dent" userId="S::18kleedent@students.woodroffe.dorset.sch.uk::a56930e7-40b0-4163-9d70-26acb76157e4" providerId="AD" clId="Web-{0C5C4CE2-E343-624D-7543-1C7BD144AFBF}" dt="2024-07-04T11:18:01.416" v="71"/>
          <ac:spMkLst>
            <pc:docMk/>
            <pc:sldMk cId="3374362976" sldId="267"/>
            <ac:spMk id="7" creationId="{A2582813-9E84-BDEE-7607-7E5D4E774356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25:34.008" v="106" actId="20577"/>
          <ac:spMkLst>
            <pc:docMk/>
            <pc:sldMk cId="3374362976" sldId="267"/>
            <ac:spMk id="8" creationId="{76B03CA2-89E6-82E2-28E0-E5EB934F13E5}"/>
          </ac:spMkLst>
        </pc:spChg>
        <pc:spChg chg="add mod">
          <ac:chgData name="Kailani Lee-Dent" userId="S::18kleedent@students.woodroffe.dorset.sch.uk::a56930e7-40b0-4163-9d70-26acb76157e4" providerId="AD" clId="Web-{0C5C4CE2-E343-624D-7543-1C7BD144AFBF}" dt="2024-07-04T11:25:39.289" v="108" actId="20577"/>
          <ac:spMkLst>
            <pc:docMk/>
            <pc:sldMk cId="3374362976" sldId="267"/>
            <ac:spMk id="9" creationId="{59FAD252-DA8D-FA4F-B29F-9D75945B58A5}"/>
          </ac:spMkLst>
        </pc:spChg>
        <pc:picChg chg="add mod">
          <ac:chgData name="Kailani Lee-Dent" userId="S::18kleedent@students.woodroffe.dorset.sch.uk::a56930e7-40b0-4163-9d70-26acb76157e4" providerId="AD" clId="Web-{0C5C4CE2-E343-624D-7543-1C7BD144AFBF}" dt="2024-07-04T11:24:59.288" v="95" actId="14100"/>
          <ac:picMkLst>
            <pc:docMk/>
            <pc:sldMk cId="3374362976" sldId="267"/>
            <ac:picMk id="10" creationId="{4C9AFE48-4ABA-AD81-F160-1C6C56781163}"/>
          </ac:picMkLst>
        </pc:picChg>
        <pc:picChg chg="add mod">
          <ac:chgData name="Kailani Lee-Dent" userId="S::18kleedent@students.woodroffe.dorset.sch.uk::a56930e7-40b0-4163-9d70-26acb76157e4" providerId="AD" clId="Web-{0C5C4CE2-E343-624D-7543-1C7BD144AFBF}" dt="2024-07-04T11:25:02.319" v="96" actId="14100"/>
          <ac:picMkLst>
            <pc:docMk/>
            <pc:sldMk cId="3374362976" sldId="267"/>
            <ac:picMk id="11" creationId="{EEC8FA45-9783-187B-6242-AC4130432513}"/>
          </ac:picMkLst>
        </pc:picChg>
        <pc:picChg chg="add mod">
          <ac:chgData name="Kailani Lee-Dent" userId="S::18kleedent@students.woodroffe.dorset.sch.uk::a56930e7-40b0-4163-9d70-26acb76157e4" providerId="AD" clId="Web-{0C5C4CE2-E343-624D-7543-1C7BD144AFBF}" dt="2024-07-04T11:25:06.194" v="98" actId="14100"/>
          <ac:picMkLst>
            <pc:docMk/>
            <pc:sldMk cId="3374362976" sldId="267"/>
            <ac:picMk id="12" creationId="{6E10264A-AA62-1214-4CC6-659AFE0717C9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9CC60875-EA80-7CB0-E02D-A2FFF943C978}"/>
    <pc:docChg chg="addSld modSld sldOrd">
      <pc:chgData name="Kailani Lee-Dent" userId="S::18kleedent@students.woodroffe.dorset.sch.uk::a56930e7-40b0-4163-9d70-26acb76157e4" providerId="AD" clId="Web-{9CC60875-EA80-7CB0-E02D-A2FFF943C978}" dt="2024-07-04T12:47:24.341" v="247" actId="1076"/>
      <pc:docMkLst>
        <pc:docMk/>
      </pc:docMkLst>
      <pc:sldChg chg="modSp">
        <pc:chgData name="Kailani Lee-Dent" userId="S::18kleedent@students.woodroffe.dorset.sch.uk::a56930e7-40b0-4163-9d70-26acb76157e4" providerId="AD" clId="Web-{9CC60875-EA80-7CB0-E02D-A2FFF943C978}" dt="2024-07-04T12:47:24.341" v="247" actId="1076"/>
        <pc:sldMkLst>
          <pc:docMk/>
          <pc:sldMk cId="880329814" sldId="261"/>
        </pc:sldMkLst>
        <pc:spChg chg="mod">
          <ac:chgData name="Kailani Lee-Dent" userId="S::18kleedent@students.woodroffe.dorset.sch.uk::a56930e7-40b0-4163-9d70-26acb76157e4" providerId="AD" clId="Web-{9CC60875-EA80-7CB0-E02D-A2FFF943C978}" dt="2024-07-04T12:47:24.341" v="247" actId="1076"/>
          <ac:spMkLst>
            <pc:docMk/>
            <pc:sldMk cId="880329814" sldId="261"/>
            <ac:spMk id="11" creationId="{F81AA096-216B-6B10-8253-737792754DBD}"/>
          </ac:spMkLst>
        </pc:spChg>
      </pc:sldChg>
      <pc:sldChg chg="addSp delSp modSp">
        <pc:chgData name="Kailani Lee-Dent" userId="S::18kleedent@students.woodroffe.dorset.sch.uk::a56930e7-40b0-4163-9d70-26acb76157e4" providerId="AD" clId="Web-{9CC60875-EA80-7CB0-E02D-A2FFF943C978}" dt="2024-07-04T12:47:15.122" v="244" actId="20577"/>
        <pc:sldMkLst>
          <pc:docMk/>
          <pc:sldMk cId="2833029374" sldId="262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7:15.122" v="244" actId="20577"/>
          <ac:spMkLst>
            <pc:docMk/>
            <pc:sldMk cId="2833029374" sldId="262"/>
            <ac:spMk id="11" creationId="{485B3B2B-562B-76A3-B3D4-C6CBEEA55E24}"/>
          </ac:spMkLst>
        </pc:spChg>
        <pc:picChg chg="add del mod">
          <ac:chgData name="Kailani Lee-Dent" userId="S::18kleedent@students.woodroffe.dorset.sch.uk::a56930e7-40b0-4163-9d70-26acb76157e4" providerId="AD" clId="Web-{9CC60875-EA80-7CB0-E02D-A2FFF943C978}" dt="2024-07-04T12:01:00.890" v="55"/>
          <ac:picMkLst>
            <pc:docMk/>
            <pc:sldMk cId="2833029374" sldId="262"/>
            <ac:picMk id="3" creationId="{6C911206-6EA0-B2A0-D422-6B2F4305EA9B}"/>
          </ac:picMkLst>
        </pc:picChg>
      </pc:sldChg>
      <pc:sldChg chg="addSp modSp">
        <pc:chgData name="Kailani Lee-Dent" userId="S::18kleedent@students.woodroffe.dorset.sch.uk::a56930e7-40b0-4163-9d70-26acb76157e4" providerId="AD" clId="Web-{9CC60875-EA80-7CB0-E02D-A2FFF943C978}" dt="2024-07-04T12:47:17.122" v="245" actId="20577"/>
        <pc:sldMkLst>
          <pc:docMk/>
          <pc:sldMk cId="512215153" sldId="263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7:17.122" v="245" actId="20577"/>
          <ac:spMkLst>
            <pc:docMk/>
            <pc:sldMk cId="512215153" sldId="263"/>
            <ac:spMk id="3" creationId="{03D46222-44C1-0B08-5723-03143B70FB9C}"/>
          </ac:spMkLst>
        </pc:spChg>
      </pc:sldChg>
      <pc:sldChg chg="addSp modSp">
        <pc:chgData name="Kailani Lee-Dent" userId="S::18kleedent@students.woodroffe.dorset.sch.uk::a56930e7-40b0-4163-9d70-26acb76157e4" providerId="AD" clId="Web-{9CC60875-EA80-7CB0-E02D-A2FFF943C978}" dt="2024-07-04T12:44:21.741" v="140" actId="20577"/>
        <pc:sldMkLst>
          <pc:docMk/>
          <pc:sldMk cId="2451966555" sldId="264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4:21.741" v="140" actId="20577"/>
          <ac:spMkLst>
            <pc:docMk/>
            <pc:sldMk cId="2451966555" sldId="264"/>
            <ac:spMk id="3" creationId="{988BBF04-036F-DDB5-14AB-4AB15370FAB9}"/>
          </ac:spMkLst>
        </pc:spChg>
        <pc:spChg chg="mod">
          <ac:chgData name="Kailani Lee-Dent" userId="S::18kleedent@students.woodroffe.dorset.sch.uk::a56930e7-40b0-4163-9d70-26acb76157e4" providerId="AD" clId="Web-{9CC60875-EA80-7CB0-E02D-A2FFF943C978}" dt="2024-07-04T12:41:34.579" v="58" actId="20577"/>
          <ac:spMkLst>
            <pc:docMk/>
            <pc:sldMk cId="2451966555" sldId="264"/>
            <ac:spMk id="9" creationId="{5906E1F1-B464-8F2C-0A78-03A532AEA088}"/>
          </ac:spMkLst>
        </pc:spChg>
        <pc:spChg chg="mod">
          <ac:chgData name="Kailani Lee-Dent" userId="S::18kleedent@students.woodroffe.dorset.sch.uk::a56930e7-40b0-4163-9d70-26acb76157e4" providerId="AD" clId="Web-{9CC60875-EA80-7CB0-E02D-A2FFF943C978}" dt="2024-07-04T12:41:32.329" v="57" actId="20577"/>
          <ac:spMkLst>
            <pc:docMk/>
            <pc:sldMk cId="2451966555" sldId="264"/>
            <ac:spMk id="10" creationId="{3D29C94E-609D-123A-1712-DEAFE473994D}"/>
          </ac:spMkLst>
        </pc:spChg>
      </pc:sldChg>
      <pc:sldChg chg="addSp modSp">
        <pc:chgData name="Kailani Lee-Dent" userId="S::18kleedent@students.woodroffe.dorset.sch.uk::a56930e7-40b0-4163-9d70-26acb76157e4" providerId="AD" clId="Web-{9CC60875-EA80-7CB0-E02D-A2FFF943C978}" dt="2024-07-04T12:47:10.309" v="243" actId="20577"/>
        <pc:sldMkLst>
          <pc:docMk/>
          <pc:sldMk cId="2120698979" sldId="265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7:10.309" v="243" actId="20577"/>
          <ac:spMkLst>
            <pc:docMk/>
            <pc:sldMk cId="2120698979" sldId="265"/>
            <ac:spMk id="3" creationId="{7826B291-BE5D-3192-FE91-393B712A2CD4}"/>
          </ac:spMkLst>
        </pc:spChg>
      </pc:sldChg>
      <pc:sldChg chg="addSp modSp ord">
        <pc:chgData name="Kailani Lee-Dent" userId="S::18kleedent@students.woodroffe.dorset.sch.uk::a56930e7-40b0-4163-9d70-26acb76157e4" providerId="AD" clId="Web-{9CC60875-EA80-7CB0-E02D-A2FFF943C978}" dt="2024-07-04T12:46:24.651" v="207" actId="20577"/>
        <pc:sldMkLst>
          <pc:docMk/>
          <pc:sldMk cId="2309845862" sldId="266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6:24.651" v="207" actId="20577"/>
          <ac:spMkLst>
            <pc:docMk/>
            <pc:sldMk cId="2309845862" sldId="266"/>
            <ac:spMk id="3" creationId="{2E32A5AA-E4F6-D5F7-3FAB-90A47B89F70F}"/>
          </ac:spMkLst>
        </pc:spChg>
      </pc:sldChg>
      <pc:sldChg chg="addSp modSp">
        <pc:chgData name="Kailani Lee-Dent" userId="S::18kleedent@students.woodroffe.dorset.sch.uk::a56930e7-40b0-4163-9d70-26acb76157e4" providerId="AD" clId="Web-{9CC60875-EA80-7CB0-E02D-A2FFF943C978}" dt="2024-07-04T12:47:05.418" v="242" actId="20577"/>
        <pc:sldMkLst>
          <pc:docMk/>
          <pc:sldMk cId="3374362976" sldId="267"/>
        </pc:sldMkLst>
        <pc:spChg chg="add mod">
          <ac:chgData name="Kailani Lee-Dent" userId="S::18kleedent@students.woodroffe.dorset.sch.uk::a56930e7-40b0-4163-9d70-26acb76157e4" providerId="AD" clId="Web-{9CC60875-EA80-7CB0-E02D-A2FFF943C978}" dt="2024-07-04T12:47:05.418" v="242" actId="20577"/>
          <ac:spMkLst>
            <pc:docMk/>
            <pc:sldMk cId="3374362976" sldId="267"/>
            <ac:spMk id="3" creationId="{8CB18CDA-B0F3-28FE-E15F-CF6FA9A69CCF}"/>
          </ac:spMkLst>
        </pc:spChg>
      </pc:sldChg>
      <pc:sldChg chg="addSp delSp modSp new">
        <pc:chgData name="Kailani Lee-Dent" userId="S::18kleedent@students.woodroffe.dorset.sch.uk::a56930e7-40b0-4163-9d70-26acb76157e4" providerId="AD" clId="Web-{9CC60875-EA80-7CB0-E02D-A2FFF943C978}" dt="2024-07-04T12:46:59.965" v="241" actId="20577"/>
        <pc:sldMkLst>
          <pc:docMk/>
          <pc:sldMk cId="1880218399" sldId="268"/>
        </pc:sldMkLst>
        <pc:spChg chg="mod">
          <ac:chgData name="Kailani Lee-Dent" userId="S::18kleedent@students.woodroffe.dorset.sch.uk::a56930e7-40b0-4163-9d70-26acb76157e4" providerId="AD" clId="Web-{9CC60875-EA80-7CB0-E02D-A2FFF943C978}" dt="2024-07-04T11:43:36.043" v="52" actId="20577"/>
          <ac:spMkLst>
            <pc:docMk/>
            <pc:sldMk cId="1880218399" sldId="268"/>
            <ac:spMk id="2" creationId="{8A844A16-02F8-EC99-C0A4-D2298874439E}"/>
          </ac:spMkLst>
        </pc:spChg>
        <pc:spChg chg="del">
          <ac:chgData name="Kailani Lee-Dent" userId="S::18kleedent@students.woodroffe.dorset.sch.uk::a56930e7-40b0-4163-9d70-26acb76157e4" providerId="AD" clId="Web-{9CC60875-EA80-7CB0-E02D-A2FFF943C978}" dt="2024-07-04T11:40:53.225" v="7"/>
          <ac:spMkLst>
            <pc:docMk/>
            <pc:sldMk cId="1880218399" sldId="268"/>
            <ac:spMk id="3" creationId="{E195632D-5D8D-E9A8-7DCC-81ABB557BEED}"/>
          </ac:spMkLst>
        </pc:spChg>
        <pc:spChg chg="add mod">
          <ac:chgData name="Kailani Lee-Dent" userId="S::18kleedent@students.woodroffe.dorset.sch.uk::a56930e7-40b0-4163-9d70-26acb76157e4" providerId="AD" clId="Web-{9CC60875-EA80-7CB0-E02D-A2FFF943C978}" dt="2024-07-04T11:42:54.917" v="48" actId="1076"/>
          <ac:spMkLst>
            <pc:docMk/>
            <pc:sldMk cId="1880218399" sldId="268"/>
            <ac:spMk id="7" creationId="{B4C45A8C-A080-B363-68A2-C967945FA665}"/>
          </ac:spMkLst>
        </pc:spChg>
        <pc:spChg chg="add mod">
          <ac:chgData name="Kailani Lee-Dent" userId="S::18kleedent@students.woodroffe.dorset.sch.uk::a56930e7-40b0-4163-9d70-26acb76157e4" providerId="AD" clId="Web-{9CC60875-EA80-7CB0-E02D-A2FFF943C978}" dt="2024-07-04T11:42:52.495" v="47" actId="1076"/>
          <ac:spMkLst>
            <pc:docMk/>
            <pc:sldMk cId="1880218399" sldId="268"/>
            <ac:spMk id="8" creationId="{D6FFA36A-9F8C-AA3F-3B08-2004281EDB7E}"/>
          </ac:spMkLst>
        </pc:spChg>
        <pc:spChg chg="add mod">
          <ac:chgData name="Kailani Lee-Dent" userId="S::18kleedent@students.woodroffe.dorset.sch.uk::a56930e7-40b0-4163-9d70-26acb76157e4" providerId="AD" clId="Web-{9CC60875-EA80-7CB0-E02D-A2FFF943C978}" dt="2024-07-04T11:42:02.103" v="33" actId="20577"/>
          <ac:spMkLst>
            <pc:docMk/>
            <pc:sldMk cId="1880218399" sldId="268"/>
            <ac:spMk id="9" creationId="{43FCF3D0-7793-FFA2-1CEE-1BC79EA52482}"/>
          </ac:spMkLst>
        </pc:spChg>
        <pc:spChg chg="add">
          <ac:chgData name="Kailani Lee-Dent" userId="S::18kleedent@students.woodroffe.dorset.sch.uk::a56930e7-40b0-4163-9d70-26acb76157e4" providerId="AD" clId="Web-{9CC60875-EA80-7CB0-E02D-A2FFF943C978}" dt="2024-07-04T11:42:40.385" v="46"/>
          <ac:spMkLst>
            <pc:docMk/>
            <pc:sldMk cId="1880218399" sldId="268"/>
            <ac:spMk id="12" creationId="{AF3029BE-77F3-293C-B26C-EFD8D0F241E7}"/>
          </ac:spMkLst>
        </pc:spChg>
        <pc:spChg chg="add mod">
          <ac:chgData name="Kailani Lee-Dent" userId="S::18kleedent@students.woodroffe.dorset.sch.uk::a56930e7-40b0-4163-9d70-26acb76157e4" providerId="AD" clId="Web-{9CC60875-EA80-7CB0-E02D-A2FFF943C978}" dt="2024-07-04T12:46:59.965" v="241" actId="20577"/>
          <ac:spMkLst>
            <pc:docMk/>
            <pc:sldMk cId="1880218399" sldId="268"/>
            <ac:spMk id="13" creationId="{122613BC-FE54-A56E-B8B9-66075E56065F}"/>
          </ac:spMkLst>
        </pc:spChg>
        <pc:picChg chg="add mod ord">
          <ac:chgData name="Kailani Lee-Dent" userId="S::18kleedent@students.woodroffe.dorset.sch.uk::a56930e7-40b0-4163-9d70-26acb76157e4" providerId="AD" clId="Web-{9CC60875-EA80-7CB0-E02D-A2FFF943C978}" dt="2024-07-04T11:42:20.072" v="40" actId="1076"/>
          <ac:picMkLst>
            <pc:docMk/>
            <pc:sldMk cId="1880218399" sldId="268"/>
            <ac:picMk id="4" creationId="{ECCF3379-D070-0BCB-6E65-7A906153D625}"/>
          </ac:picMkLst>
        </pc:picChg>
        <pc:picChg chg="add mod">
          <ac:chgData name="Kailani Lee-Dent" userId="S::18kleedent@students.woodroffe.dorset.sch.uk::a56930e7-40b0-4163-9d70-26acb76157e4" providerId="AD" clId="Web-{9CC60875-EA80-7CB0-E02D-A2FFF943C978}" dt="2024-07-04T11:42:18.259" v="39" actId="1076"/>
          <ac:picMkLst>
            <pc:docMk/>
            <pc:sldMk cId="1880218399" sldId="268"/>
            <ac:picMk id="5" creationId="{46ABA219-E4E8-958E-FD8A-D7A59C366C81}"/>
          </ac:picMkLst>
        </pc:picChg>
        <pc:picChg chg="add mod">
          <ac:chgData name="Kailani Lee-Dent" userId="S::18kleedent@students.woodroffe.dorset.sch.uk::a56930e7-40b0-4163-9d70-26acb76157e4" providerId="AD" clId="Web-{9CC60875-EA80-7CB0-E02D-A2FFF943C978}" dt="2024-07-04T11:42:23.275" v="41" actId="1076"/>
          <ac:picMkLst>
            <pc:docMk/>
            <pc:sldMk cId="1880218399" sldId="268"/>
            <ac:picMk id="10" creationId="{17861D76-923B-BE95-C182-07278A0700AE}"/>
          </ac:picMkLst>
        </pc:picChg>
      </pc:sldChg>
    </pc:docChg>
  </pc:docChgLst>
  <pc:docChgLst>
    <pc:chgData name="Kailani Lee-Dent" userId="S::18kleedent@students.woodroffe.dorset.sch.uk::a56930e7-40b0-4163-9d70-26acb76157e4" providerId="AD" clId="Web-{59202506-4DE0-8D2A-8A8E-3E154F6D2EA4}"/>
    <pc:docChg chg="addSld modSld">
      <pc:chgData name="Kailani Lee-Dent" userId="S::18kleedent@students.woodroffe.dorset.sch.uk::a56930e7-40b0-4163-9d70-26acb76157e4" providerId="AD" clId="Web-{59202506-4DE0-8D2A-8A8E-3E154F6D2EA4}" dt="2024-07-04T09:34:29.898" v="293" actId="1076"/>
      <pc:docMkLst>
        <pc:docMk/>
      </pc:docMkLst>
      <pc:sldChg chg="addSp">
        <pc:chgData name="Kailani Lee-Dent" userId="S::18kleedent@students.woodroffe.dorset.sch.uk::a56930e7-40b0-4163-9d70-26acb76157e4" providerId="AD" clId="Web-{59202506-4DE0-8D2A-8A8E-3E154F6D2EA4}" dt="2024-07-04T09:15:00.509" v="203"/>
        <pc:sldMkLst>
          <pc:docMk/>
          <pc:sldMk cId="2999014388" sldId="257"/>
        </pc:sldMkLst>
        <pc:spChg chg="add">
          <ac:chgData name="Kailani Lee-Dent" userId="S::18kleedent@students.woodroffe.dorset.sch.uk::a56930e7-40b0-4163-9d70-26acb76157e4" providerId="AD" clId="Web-{59202506-4DE0-8D2A-8A8E-3E154F6D2EA4}" dt="2024-07-04T09:15:00.509" v="203"/>
          <ac:spMkLst>
            <pc:docMk/>
            <pc:sldMk cId="2999014388" sldId="257"/>
            <ac:spMk id="11" creationId="{3F11AC03-242D-E0A3-4099-6E577EE9BCE8}"/>
          </ac:spMkLst>
        </pc:spChg>
      </pc:sldChg>
      <pc:sldChg chg="addSp">
        <pc:chgData name="Kailani Lee-Dent" userId="S::18kleedent@students.woodroffe.dorset.sch.uk::a56930e7-40b0-4163-9d70-26acb76157e4" providerId="AD" clId="Web-{59202506-4DE0-8D2A-8A8E-3E154F6D2EA4}" dt="2024-07-04T09:14:57.634" v="202"/>
        <pc:sldMkLst>
          <pc:docMk/>
          <pc:sldMk cId="912143907" sldId="258"/>
        </pc:sldMkLst>
        <pc:spChg chg="add">
          <ac:chgData name="Kailani Lee-Dent" userId="S::18kleedent@students.woodroffe.dorset.sch.uk::a56930e7-40b0-4163-9d70-26acb76157e4" providerId="AD" clId="Web-{59202506-4DE0-8D2A-8A8E-3E154F6D2EA4}" dt="2024-07-04T09:14:57.634" v="202"/>
          <ac:spMkLst>
            <pc:docMk/>
            <pc:sldMk cId="912143907" sldId="258"/>
            <ac:spMk id="11" creationId="{DC78EB09-0804-B57A-3473-AFD2B44EA280}"/>
          </ac:spMkLst>
        </pc:spChg>
      </pc:sldChg>
      <pc:sldChg chg="addSp delSp">
        <pc:chgData name="Kailani Lee-Dent" userId="S::18kleedent@students.woodroffe.dorset.sch.uk::a56930e7-40b0-4163-9d70-26acb76157e4" providerId="AD" clId="Web-{59202506-4DE0-8D2A-8A8E-3E154F6D2EA4}" dt="2024-07-04T09:14:55.634" v="201"/>
        <pc:sldMkLst>
          <pc:docMk/>
          <pc:sldMk cId="3369834398" sldId="259"/>
        </pc:sldMkLst>
        <pc:spChg chg="add del">
          <ac:chgData name="Kailani Lee-Dent" userId="S::18kleedent@students.woodroffe.dorset.sch.uk::a56930e7-40b0-4163-9d70-26acb76157e4" providerId="AD" clId="Web-{59202506-4DE0-8D2A-8A8E-3E154F6D2EA4}" dt="2024-07-04T09:14:51.259" v="200"/>
          <ac:spMkLst>
            <pc:docMk/>
            <pc:sldMk cId="3369834398" sldId="259"/>
            <ac:spMk id="7" creationId="{0A195A3C-62C7-5312-332D-ADB58F3DE637}"/>
          </ac:spMkLst>
        </pc:spChg>
        <pc:spChg chg="add">
          <ac:chgData name="Kailani Lee-Dent" userId="S::18kleedent@students.woodroffe.dorset.sch.uk::a56930e7-40b0-4163-9d70-26acb76157e4" providerId="AD" clId="Web-{59202506-4DE0-8D2A-8A8E-3E154F6D2EA4}" dt="2024-07-04T09:14:55.634" v="201"/>
          <ac:spMkLst>
            <pc:docMk/>
            <pc:sldMk cId="3369834398" sldId="259"/>
            <ac:spMk id="13" creationId="{621BC761-23EB-D27F-05DB-3724133B5C05}"/>
          </ac:spMkLst>
        </pc:spChg>
      </pc:sldChg>
      <pc:sldChg chg="addSp modSp">
        <pc:chgData name="Kailani Lee-Dent" userId="S::18kleedent@students.woodroffe.dorset.sch.uk::a56930e7-40b0-4163-9d70-26acb76157e4" providerId="AD" clId="Web-{59202506-4DE0-8D2A-8A8E-3E154F6D2EA4}" dt="2024-07-04T09:14:43.024" v="198" actId="20577"/>
        <pc:sldMkLst>
          <pc:docMk/>
          <pc:sldMk cId="880329814" sldId="261"/>
        </pc:sldMkLst>
        <pc:spChg chg="add mod">
          <ac:chgData name="Kailani Lee-Dent" userId="S::18kleedent@students.woodroffe.dorset.sch.uk::a56930e7-40b0-4163-9d70-26acb76157e4" providerId="AD" clId="Web-{59202506-4DE0-8D2A-8A8E-3E154F6D2EA4}" dt="2024-07-04T09:14:43.024" v="198" actId="20577"/>
          <ac:spMkLst>
            <pc:docMk/>
            <pc:sldMk cId="880329814" sldId="261"/>
            <ac:spMk id="7" creationId="{AAF55F6D-AC3D-F1FD-2B4B-F6AA5A39F82D}"/>
          </ac:spMkLst>
        </pc:spChg>
      </pc:sldChg>
      <pc:sldChg chg="addSp delSp modSp new">
        <pc:chgData name="Kailani Lee-Dent" userId="S::18kleedent@students.woodroffe.dorset.sch.uk::a56930e7-40b0-4163-9d70-26acb76157e4" providerId="AD" clId="Web-{59202506-4DE0-8D2A-8A8E-3E154F6D2EA4}" dt="2024-07-04T09:14:24.539" v="193" actId="20577"/>
        <pc:sldMkLst>
          <pc:docMk/>
          <pc:sldMk cId="2833029374" sldId="262"/>
        </pc:sldMkLst>
        <pc:spChg chg="mod">
          <ac:chgData name="Kailani Lee-Dent" userId="S::18kleedent@students.woodroffe.dorset.sch.uk::a56930e7-40b0-4163-9d70-26acb76157e4" providerId="AD" clId="Web-{59202506-4DE0-8D2A-8A8E-3E154F6D2EA4}" dt="2024-07-04T09:05:22.846" v="28" actId="20577"/>
          <ac:spMkLst>
            <pc:docMk/>
            <pc:sldMk cId="2833029374" sldId="262"/>
            <ac:spMk id="2" creationId="{AFFEF9E9-3D50-11AE-BBFD-F3EA6446D8BF}"/>
          </ac:spMkLst>
        </pc:spChg>
        <pc:spChg chg="del">
          <ac:chgData name="Kailani Lee-Dent" userId="S::18kleedent@students.woodroffe.dorset.sch.uk::a56930e7-40b0-4163-9d70-26acb76157e4" providerId="AD" clId="Web-{59202506-4DE0-8D2A-8A8E-3E154F6D2EA4}" dt="2024-07-04T09:05:23.112" v="29"/>
          <ac:spMkLst>
            <pc:docMk/>
            <pc:sldMk cId="2833029374" sldId="262"/>
            <ac:spMk id="3" creationId="{6DBA198C-BF1C-8E8C-AD4C-BDA5F1CB8601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06:01.098" v="43" actId="1076"/>
          <ac:spMkLst>
            <pc:docMk/>
            <pc:sldMk cId="2833029374" sldId="262"/>
            <ac:spMk id="5" creationId="{F887F706-4378-75EF-5450-527E8745469D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4:12.351" v="189" actId="20577"/>
          <ac:spMkLst>
            <pc:docMk/>
            <pc:sldMk cId="2833029374" sldId="262"/>
            <ac:spMk id="8" creationId="{52171091-1A45-78EC-25FB-85835DF7DB70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4:24.539" v="193" actId="20577"/>
          <ac:spMkLst>
            <pc:docMk/>
            <pc:sldMk cId="2833029374" sldId="262"/>
            <ac:spMk id="9" creationId="{0822B592-2508-7F8C-1186-9171716D74B7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4:21.226" v="192" actId="20577"/>
          <ac:spMkLst>
            <pc:docMk/>
            <pc:sldMk cId="2833029374" sldId="262"/>
            <ac:spMk id="10" creationId="{BBC2F202-8D4E-3774-CB01-8524A932E2AB}"/>
          </ac:spMkLst>
        </pc:spChg>
        <pc:picChg chg="add mod ord">
          <ac:chgData name="Kailani Lee-Dent" userId="S::18kleedent@students.woodroffe.dorset.sch.uk::a56930e7-40b0-4163-9d70-26acb76157e4" providerId="AD" clId="Web-{59202506-4DE0-8D2A-8A8E-3E154F6D2EA4}" dt="2024-07-04T09:09:46.950" v="55" actId="1076"/>
          <ac:picMkLst>
            <pc:docMk/>
            <pc:sldMk cId="2833029374" sldId="262"/>
            <ac:picMk id="4" creationId="{984C9733-B01E-2831-4752-F3736FCFCAD1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09:44.966" v="54" actId="1076"/>
          <ac:picMkLst>
            <pc:docMk/>
            <pc:sldMk cId="2833029374" sldId="262"/>
            <ac:picMk id="6" creationId="{0200B45F-02C2-AA85-AAD2-B76908206165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09:43.434" v="53" actId="1076"/>
          <ac:picMkLst>
            <pc:docMk/>
            <pc:sldMk cId="2833029374" sldId="262"/>
            <ac:picMk id="7" creationId="{EF1C9DFD-AA7C-2009-0AD5-9B57E19A8D04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59202506-4DE0-8D2A-8A8E-3E154F6D2EA4}" dt="2024-07-04T09:19:39.817" v="250" actId="20577"/>
        <pc:sldMkLst>
          <pc:docMk/>
          <pc:sldMk cId="512215153" sldId="263"/>
        </pc:sldMkLst>
        <pc:spChg chg="mod">
          <ac:chgData name="Kailani Lee-Dent" userId="S::18kleedent@students.woodroffe.dorset.sch.uk::a56930e7-40b0-4163-9d70-26acb76157e4" providerId="AD" clId="Web-{59202506-4DE0-8D2A-8A8E-3E154F6D2EA4}" dt="2024-07-04T09:15:26.354" v="213" actId="20577"/>
          <ac:spMkLst>
            <pc:docMk/>
            <pc:sldMk cId="512215153" sldId="263"/>
            <ac:spMk id="2" creationId="{549AA907-3CD5-C7A0-4447-73A956F5B530}"/>
          </ac:spMkLst>
        </pc:spChg>
        <pc:spChg chg="del">
          <ac:chgData name="Kailani Lee-Dent" userId="S::18kleedent@students.woodroffe.dorset.sch.uk::a56930e7-40b0-4163-9d70-26acb76157e4" providerId="AD" clId="Web-{59202506-4DE0-8D2A-8A8E-3E154F6D2EA4}" dt="2024-07-04T09:15:54.511" v="214"/>
          <ac:spMkLst>
            <pc:docMk/>
            <pc:sldMk cId="512215153" sldId="263"/>
            <ac:spMk id="3" creationId="{BF264EC8-7E9D-52BA-B3CC-081C112719B8}"/>
          </ac:spMkLst>
        </pc:spChg>
        <pc:spChg chg="add">
          <ac:chgData name="Kailani Lee-Dent" userId="S::18kleedent@students.woodroffe.dorset.sch.uk::a56930e7-40b0-4163-9d70-26acb76157e4" providerId="AD" clId="Web-{59202506-4DE0-8D2A-8A8E-3E154F6D2EA4}" dt="2024-07-04T09:15:12.947" v="204"/>
          <ac:spMkLst>
            <pc:docMk/>
            <pc:sldMk cId="512215153" sldId="263"/>
            <ac:spMk id="5" creationId="{C85C5CC2-8A27-5BA2-34F2-AAC5667ABBEC}"/>
          </ac:spMkLst>
        </pc:spChg>
        <pc:spChg chg="add del">
          <ac:chgData name="Kailani Lee-Dent" userId="S::18kleedent@students.woodroffe.dorset.sch.uk::a56930e7-40b0-4163-9d70-26acb76157e4" providerId="AD" clId="Web-{59202506-4DE0-8D2A-8A8E-3E154F6D2EA4}" dt="2024-07-04T09:16:10.434" v="220"/>
          <ac:spMkLst>
            <pc:docMk/>
            <pc:sldMk cId="512215153" sldId="263"/>
            <ac:spMk id="8" creationId="{22FFE947-FA92-D92B-D052-AF3EB3F02B63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9:28.691" v="244" actId="1076"/>
          <ac:spMkLst>
            <pc:docMk/>
            <pc:sldMk cId="512215153" sldId="263"/>
            <ac:spMk id="10" creationId="{93AB33FE-8BC0-5D5F-C8BF-8462567C8508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9:31.582" v="245" actId="1076"/>
          <ac:spMkLst>
            <pc:docMk/>
            <pc:sldMk cId="512215153" sldId="263"/>
            <ac:spMk id="12" creationId="{CEE0FF73-7856-3D74-7288-BB4E5D21430D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19:39.817" v="250" actId="20577"/>
          <ac:spMkLst>
            <pc:docMk/>
            <pc:sldMk cId="512215153" sldId="263"/>
            <ac:spMk id="14" creationId="{1AAF67DF-E0FF-C800-399C-71B01EFE56D0}"/>
          </ac:spMkLst>
        </pc:spChg>
        <pc:picChg chg="add mod ord">
          <ac:chgData name="Kailani Lee-Dent" userId="S::18kleedent@students.woodroffe.dorset.sch.uk::a56930e7-40b0-4163-9d70-26acb76157e4" providerId="AD" clId="Web-{59202506-4DE0-8D2A-8A8E-3E154F6D2EA4}" dt="2024-07-04T09:19:16.285" v="239" actId="14100"/>
          <ac:picMkLst>
            <pc:docMk/>
            <pc:sldMk cId="512215153" sldId="263"/>
            <ac:picMk id="6" creationId="{754DAC3B-D429-84B9-5B1B-D2AAFD97ADFC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19:26.004" v="243" actId="14100"/>
          <ac:picMkLst>
            <pc:docMk/>
            <pc:sldMk cId="512215153" sldId="263"/>
            <ac:picMk id="11" creationId="{FBFE9B70-C678-5F56-9872-EC66BF29EB5B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19:20.175" v="241" actId="14100"/>
          <ac:picMkLst>
            <pc:docMk/>
            <pc:sldMk cId="512215153" sldId="263"/>
            <ac:picMk id="13" creationId="{06B33010-1E15-CE8F-A6E0-0158B58FC924}"/>
          </ac:picMkLst>
        </pc:picChg>
      </pc:sldChg>
      <pc:sldChg chg="addSp delSp modSp new">
        <pc:chgData name="Kailani Lee-Dent" userId="S::18kleedent@students.woodroffe.dorset.sch.uk::a56930e7-40b0-4163-9d70-26acb76157e4" providerId="AD" clId="Web-{59202506-4DE0-8D2A-8A8E-3E154F6D2EA4}" dt="2024-07-04T09:34:29.898" v="293" actId="1076"/>
        <pc:sldMkLst>
          <pc:docMk/>
          <pc:sldMk cId="2451966555" sldId="264"/>
        </pc:sldMkLst>
        <pc:spChg chg="mod">
          <ac:chgData name="Kailani Lee-Dent" userId="S::18kleedent@students.woodroffe.dorset.sch.uk::a56930e7-40b0-4163-9d70-26acb76157e4" providerId="AD" clId="Web-{59202506-4DE0-8D2A-8A8E-3E154F6D2EA4}" dt="2024-07-04T09:27:30.007" v="257" actId="20577"/>
          <ac:spMkLst>
            <pc:docMk/>
            <pc:sldMk cId="2451966555" sldId="264"/>
            <ac:spMk id="2" creationId="{139BB431-CF0D-3B17-DCFB-43F658106A62}"/>
          </ac:spMkLst>
        </pc:spChg>
        <pc:spChg chg="del">
          <ac:chgData name="Kailani Lee-Dent" userId="S::18kleedent@students.woodroffe.dorset.sch.uk::a56930e7-40b0-4163-9d70-26acb76157e4" providerId="AD" clId="Web-{59202506-4DE0-8D2A-8A8E-3E154F6D2EA4}" dt="2024-07-04T09:27:30.194" v="258"/>
          <ac:spMkLst>
            <pc:docMk/>
            <pc:sldMk cId="2451966555" sldId="264"/>
            <ac:spMk id="3" creationId="{45D3ABFA-1338-C962-1B57-6DE9AC9E9484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28:17.149" v="270" actId="20577"/>
          <ac:spMkLst>
            <pc:docMk/>
            <pc:sldMk cId="2451966555" sldId="264"/>
            <ac:spMk id="6" creationId="{BE0BE446-B6D6-D0BD-D92B-0D0584EB6CC1}"/>
          </ac:spMkLst>
        </pc:spChg>
        <pc:spChg chg="add">
          <ac:chgData name="Kailani Lee-Dent" userId="S::18kleedent@students.woodroffe.dorset.sch.uk::a56930e7-40b0-4163-9d70-26acb76157e4" providerId="AD" clId="Web-{59202506-4DE0-8D2A-8A8E-3E154F6D2EA4}" dt="2024-07-04T09:28:34.181" v="271"/>
          <ac:spMkLst>
            <pc:docMk/>
            <pc:sldMk cId="2451966555" sldId="264"/>
            <ac:spMk id="8" creationId="{C6DE9BE9-BE35-8379-39F4-512EEAB23375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28:41.119" v="273" actId="1076"/>
          <ac:spMkLst>
            <pc:docMk/>
            <pc:sldMk cId="2451966555" sldId="264"/>
            <ac:spMk id="9" creationId="{5906E1F1-B464-8F2C-0A78-03A532AEA088}"/>
          </ac:spMkLst>
        </pc:spChg>
        <pc:spChg chg="add mod">
          <ac:chgData name="Kailani Lee-Dent" userId="S::18kleedent@students.woodroffe.dorset.sch.uk::a56930e7-40b0-4163-9d70-26acb76157e4" providerId="AD" clId="Web-{59202506-4DE0-8D2A-8A8E-3E154F6D2EA4}" dt="2024-07-04T09:28:44.979" v="275" actId="1076"/>
          <ac:spMkLst>
            <pc:docMk/>
            <pc:sldMk cId="2451966555" sldId="264"/>
            <ac:spMk id="10" creationId="{3D29C94E-609D-123A-1712-DEAFE473994D}"/>
          </ac:spMkLst>
        </pc:spChg>
        <pc:picChg chg="add mod ord">
          <ac:chgData name="Kailani Lee-Dent" userId="S::18kleedent@students.woodroffe.dorset.sch.uk::a56930e7-40b0-4163-9d70-26acb76157e4" providerId="AD" clId="Web-{59202506-4DE0-8D2A-8A8E-3E154F6D2EA4}" dt="2024-07-04T09:27:48.680" v="265" actId="1076"/>
          <ac:picMkLst>
            <pc:docMk/>
            <pc:sldMk cId="2451966555" sldId="264"/>
            <ac:picMk id="4" creationId="{F7253A4F-2A75-B9B2-9E60-26F7B2F27D43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34:29.898" v="293" actId="1076"/>
          <ac:picMkLst>
            <pc:docMk/>
            <pc:sldMk cId="2451966555" sldId="264"/>
            <ac:picMk id="11" creationId="{983F93BF-6EB8-8814-6488-72F6F988ED19}"/>
          </ac:picMkLst>
        </pc:picChg>
        <pc:picChg chg="add mod">
          <ac:chgData name="Kailani Lee-Dent" userId="S::18kleedent@students.woodroffe.dorset.sch.uk::a56930e7-40b0-4163-9d70-26acb76157e4" providerId="AD" clId="Web-{59202506-4DE0-8D2A-8A8E-3E154F6D2EA4}" dt="2024-07-04T09:34:20.804" v="292" actId="14100"/>
          <ac:picMkLst>
            <pc:docMk/>
            <pc:sldMk cId="2451966555" sldId="264"/>
            <ac:picMk id="12" creationId="{81B42D9C-F013-FF2F-B945-7D0A720B7F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Radial Velocity Curves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Experimenting with Radial Velocity curves using </a:t>
            </a:r>
            <a:r>
              <a:rPr lang="en-US" sz="2800" dirty="0" err="1"/>
              <a:t>Jupyter</a:t>
            </a:r>
            <a:r>
              <a:rPr lang="en-US" sz="2800" dirty="0"/>
              <a:t> Notebook</a:t>
            </a:r>
          </a:p>
          <a:p>
            <a:r>
              <a:rPr lang="en-US" sz="2000" dirty="0"/>
              <a:t>Exeter University Work Experience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48DF-9C6D-6D01-8C06-EEA6E927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0" y="3795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 Mass Planet B</a:t>
            </a:r>
          </a:p>
        </p:txBody>
      </p:sp>
      <p:pic>
        <p:nvPicPr>
          <p:cNvPr id="7" name="Content Placeholder 6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ABFB3BA0-A09A-9FBB-565C-5A427CBA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80" y="1368800"/>
            <a:ext cx="3569738" cy="2547668"/>
          </a:xfr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CC352812-E978-85DE-9A5D-A026F352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16" y="1371305"/>
            <a:ext cx="3398072" cy="2518914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3DAEAA67-893B-7277-50DF-0E70865A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722" y="1372092"/>
            <a:ext cx="3476118" cy="250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F95D94-568A-4B8E-5B0F-9E2030ED5060}"/>
              </a:ext>
            </a:extLst>
          </p:cNvPr>
          <p:cNvSpPr txBox="1"/>
          <p:nvPr/>
        </p:nvSpPr>
        <p:spPr>
          <a:xfrm>
            <a:off x="349300" y="4143296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</a:t>
            </a:r>
            <a:r>
              <a:rPr lang="en-US" dirty="0">
                <a:solidFill>
                  <a:srgbClr val="FF0000"/>
                </a:solidFill>
              </a:rPr>
              <a:t>M=1e-3</a:t>
            </a:r>
            <a:r>
              <a:rPr lang="en-US" dirty="0"/>
              <a:t>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48615-FEA5-CBCE-EA99-D46DF21F631B}"/>
              </a:ext>
            </a:extLst>
          </p:cNvPr>
          <p:cNvSpPr txBox="1"/>
          <p:nvPr/>
        </p:nvSpPr>
        <p:spPr>
          <a:xfrm>
            <a:off x="4087412" y="4143295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</a:t>
            </a:r>
            <a:r>
              <a:rPr lang="en-US" dirty="0">
                <a:solidFill>
                  <a:srgbClr val="FF0000"/>
                </a:solidFill>
              </a:rPr>
              <a:t>M=2e-3</a:t>
            </a:r>
            <a:r>
              <a:rPr lang="en-US" dirty="0"/>
              <a:t>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3C399-1C1C-4930-A39F-26BD4B320751}"/>
              </a:ext>
            </a:extLst>
          </p:cNvPr>
          <p:cNvSpPr txBox="1"/>
          <p:nvPr/>
        </p:nvSpPr>
        <p:spPr>
          <a:xfrm>
            <a:off x="7854281" y="4143295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</a:t>
            </a:r>
            <a:r>
              <a:rPr lang="en-US" dirty="0">
                <a:solidFill>
                  <a:srgbClr val="FF0000"/>
                </a:solidFill>
              </a:rPr>
              <a:t>M=3e-3</a:t>
            </a:r>
            <a:r>
              <a:rPr lang="en-US" dirty="0"/>
              <a:t>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 </a:t>
            </a:r>
            <a:r>
              <a:rPr lang="en-US" dirty="0"/>
              <a:t>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5CD89-CBD1-E2CC-F9C0-D03998AD5139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6B291-BE5D-3192-FE91-393B712A2CD4}"/>
              </a:ext>
            </a:extLst>
          </p:cNvPr>
          <p:cNvSpPr txBox="1"/>
          <p:nvPr/>
        </p:nvSpPr>
        <p:spPr>
          <a:xfrm>
            <a:off x="157891" y="6356865"/>
            <a:ext cx="9706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 mass of planet B increases radial velocity.</a:t>
            </a:r>
          </a:p>
        </p:txBody>
      </p:sp>
    </p:spTree>
    <p:extLst>
      <p:ext uri="{BB962C8B-B14F-4D97-AF65-F5344CB8AC3E}">
        <p14:creationId xmlns:p14="http://schemas.microsoft.com/office/powerpoint/2010/main" val="212069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119-EFE6-E59B-5BCF-AEA2D5D7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13" y="3838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Decreasing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D8A80-1672-6CD0-0CB5-608467FA3F78}"/>
              </a:ext>
            </a:extLst>
          </p:cNvPr>
          <p:cNvSpPr txBox="1"/>
          <p:nvPr/>
        </p:nvSpPr>
        <p:spPr>
          <a:xfrm>
            <a:off x="512872" y="3949554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rgbClr val="FF0000"/>
                </a:solidFill>
              </a:rPr>
              <a:t>Noise=25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82813-9E84-BDEE-7607-7E5D4E774356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03CA2-89E6-82E2-28E0-E5EB934F13E5}"/>
              </a:ext>
            </a:extLst>
          </p:cNvPr>
          <p:cNvSpPr txBox="1"/>
          <p:nvPr/>
        </p:nvSpPr>
        <p:spPr>
          <a:xfrm>
            <a:off x="4154232" y="3949553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rgbClr val="FF0000"/>
                </a:solidFill>
              </a:rPr>
              <a:t>Noise=12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AD252-DA8D-FA4F-B29F-9D75945B58A5}"/>
              </a:ext>
            </a:extLst>
          </p:cNvPr>
          <p:cNvSpPr txBox="1"/>
          <p:nvPr/>
        </p:nvSpPr>
        <p:spPr>
          <a:xfrm>
            <a:off x="8007953" y="3949555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rgbClr val="FF0000"/>
                </a:solidFill>
              </a:rPr>
              <a:t>Noise=1</a:t>
            </a:r>
          </a:p>
        </p:txBody>
      </p:sp>
      <p:pic>
        <p:nvPicPr>
          <p:cNvPr id="10" name="Picture 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4C9AFE48-4ABA-AD81-F160-1C6C5678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32" y="1296649"/>
            <a:ext cx="3529616" cy="2490866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EEC8FA45-9783-187B-6242-AC4130432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12" y="1298251"/>
            <a:ext cx="3470265" cy="2478375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6E10264A-AA62-1214-4CC6-659AFE071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48" y="1296696"/>
            <a:ext cx="3672591" cy="2475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B18CDA-B0F3-28FE-E15F-CF6FA9A69CCF}"/>
              </a:ext>
            </a:extLst>
          </p:cNvPr>
          <p:cNvSpPr txBox="1"/>
          <p:nvPr/>
        </p:nvSpPr>
        <p:spPr>
          <a:xfrm>
            <a:off x="329238" y="6348077"/>
            <a:ext cx="9157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Decreasing noise forms a clearer wave.</a:t>
            </a:r>
          </a:p>
        </p:txBody>
      </p:sp>
    </p:spTree>
    <p:extLst>
      <p:ext uri="{BB962C8B-B14F-4D97-AF65-F5344CB8AC3E}">
        <p14:creationId xmlns:p14="http://schemas.microsoft.com/office/powerpoint/2010/main" val="337436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E099-36D6-530C-B245-4BFECE8D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3795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 Orbital Period A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0B1D1892-4254-A3B7-D4A7-7BAB8D0C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34" y="1286319"/>
            <a:ext cx="2096835" cy="1557713"/>
          </a:xfrm>
        </p:spPr>
      </p:pic>
      <p:pic>
        <p:nvPicPr>
          <p:cNvPr id="5" name="Picture 4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7410DBCB-ECEE-DD08-8875-FD02D265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18" y="1281175"/>
            <a:ext cx="2265957" cy="1649651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059D4F4C-93B3-01BF-ECFD-38CE2B6A0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746" y="1288572"/>
            <a:ext cx="2116887" cy="1641895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59F73B0A-81C4-5D7F-4D6E-87320D157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13" y="1282880"/>
            <a:ext cx="2461944" cy="1613140"/>
          </a:xfrm>
          <a:prstGeom prst="rect">
            <a:avLst/>
          </a:prstGeom>
        </p:spPr>
      </p:pic>
      <p:pic>
        <p:nvPicPr>
          <p:cNvPr id="8" name="Picture 7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27757EFA-02EA-49E9-B59E-F9994026A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79" y="3874099"/>
            <a:ext cx="2174396" cy="1598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61BA3-9307-B0D7-B307-7E9984706E3E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pic>
        <p:nvPicPr>
          <p:cNvPr id="12" name="Picture 11" descr="A graph with blue and gray lines&#10;&#10;Description automatically generated">
            <a:extLst>
              <a:ext uri="{FF2B5EF4-FFF2-40B4-BE49-F238E27FC236}">
                <a16:creationId xmlns:a16="http://schemas.microsoft.com/office/drawing/2014/main" id="{BA3ABAB7-A979-8894-8E76-3FD8C44BD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020" y="3895066"/>
            <a:ext cx="2461943" cy="1627517"/>
          </a:xfrm>
          <a:prstGeom prst="rect">
            <a:avLst/>
          </a:prstGeom>
        </p:spPr>
      </p:pic>
      <p:pic>
        <p:nvPicPr>
          <p:cNvPr id="13" name="Picture 12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55087B3D-1080-24D0-205B-24872D6DB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65" y="3873723"/>
            <a:ext cx="2251118" cy="1656272"/>
          </a:xfrm>
          <a:prstGeom prst="rect">
            <a:avLst/>
          </a:prstGeom>
        </p:spPr>
      </p:pic>
      <p:pic>
        <p:nvPicPr>
          <p:cNvPr id="14" name="Picture 13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8B1259F4-9628-9CB8-2A74-EBF93FFF6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4180" y="3886857"/>
            <a:ext cx="2246283" cy="1656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08CE08-339A-8BA7-87A0-9485E77D81F2}"/>
              </a:ext>
            </a:extLst>
          </p:cNvPr>
          <p:cNvSpPr txBox="1"/>
          <p:nvPr/>
        </p:nvSpPr>
        <p:spPr>
          <a:xfrm>
            <a:off x="877720" y="2965944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20*60*60*24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6571C-9235-2CF8-4A61-0462ECA8111B}"/>
              </a:ext>
            </a:extLst>
          </p:cNvPr>
          <p:cNvSpPr txBox="1"/>
          <p:nvPr/>
        </p:nvSpPr>
        <p:spPr>
          <a:xfrm>
            <a:off x="3422511" y="2937189"/>
            <a:ext cx="2262504" cy="9520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30*60*60*24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1E0C7-3A76-132D-250F-D298DA07D88D}"/>
              </a:ext>
            </a:extLst>
          </p:cNvPr>
          <p:cNvSpPr txBox="1"/>
          <p:nvPr/>
        </p:nvSpPr>
        <p:spPr>
          <a:xfrm>
            <a:off x="6312360" y="2894055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40*60*60*24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9EE51-B158-2357-F7C9-426994FE6417}"/>
              </a:ext>
            </a:extLst>
          </p:cNvPr>
          <p:cNvSpPr txBox="1"/>
          <p:nvPr/>
        </p:nvSpPr>
        <p:spPr>
          <a:xfrm>
            <a:off x="9058436" y="2894056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50*60*60*24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F5E56-92E2-66B3-A150-55604D2FE3ED}"/>
              </a:ext>
            </a:extLst>
          </p:cNvPr>
          <p:cNvSpPr txBox="1"/>
          <p:nvPr/>
        </p:nvSpPr>
        <p:spPr>
          <a:xfrm>
            <a:off x="820209" y="5553866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60*60*60*24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2F896-D92C-49CA-AC4C-5BDECF48D1CC}"/>
              </a:ext>
            </a:extLst>
          </p:cNvPr>
          <p:cNvSpPr txBox="1"/>
          <p:nvPr/>
        </p:nvSpPr>
        <p:spPr>
          <a:xfrm>
            <a:off x="3595038" y="5553867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70*60*60*24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8ACAE-6E62-BD97-38E8-41477E4BE2DA}"/>
              </a:ext>
            </a:extLst>
          </p:cNvPr>
          <p:cNvSpPr txBox="1"/>
          <p:nvPr/>
        </p:nvSpPr>
        <p:spPr>
          <a:xfrm>
            <a:off x="6355491" y="5553865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80*60*60*24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0090AB-9A0D-D04B-3130-2C3A3A32FAEC}"/>
              </a:ext>
            </a:extLst>
          </p:cNvPr>
          <p:cNvSpPr txBox="1"/>
          <p:nvPr/>
        </p:nvSpPr>
        <p:spPr>
          <a:xfrm>
            <a:off x="9058435" y="5553866"/>
            <a:ext cx="21187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Pa= 90*60*60*24</a:t>
            </a:r>
          </a:p>
          <a:p>
            <a:r>
              <a:rPr lang="en-US" dirty="0"/>
              <a:t>Pb= 10*60*60*24</a:t>
            </a:r>
          </a:p>
          <a:p>
            <a:r>
              <a:rPr lang="en-US" dirty="0"/>
              <a:t>N=90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CF18B9-8736-C45F-2DB7-1A653CB637D7}"/>
              </a:ext>
            </a:extLst>
          </p:cNvPr>
          <p:cNvSpPr txBox="1"/>
          <p:nvPr/>
        </p:nvSpPr>
        <p:spPr>
          <a:xfrm>
            <a:off x="4967937" y="369783"/>
            <a:ext cx="58339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r>
              <a:rPr lang="en-US" dirty="0"/>
              <a:t>Planet A; M=1e-3 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h=0.05</a:t>
            </a:r>
            <a:r>
              <a:rPr lang="en-US" dirty="0"/>
              <a:t> ,  k=0.01     Error=30</a:t>
            </a:r>
          </a:p>
          <a:p>
            <a:r>
              <a:rPr lang="en-US" dirty="0"/>
              <a:t>Planet B; M=1e-3 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h=0.05</a:t>
            </a:r>
            <a:r>
              <a:rPr lang="en-US" dirty="0"/>
              <a:t> ,  k=0.01   </a:t>
            </a:r>
            <a:r>
              <a:rPr lang="en-US" dirty="0">
                <a:solidFill>
                  <a:srgbClr val="00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Noise=20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9BFEA-0B17-A90E-9975-B6FBF59E5153}"/>
              </a:ext>
            </a:extLst>
          </p:cNvPr>
          <p:cNvSpPr txBox="1"/>
          <p:nvPr/>
        </p:nvSpPr>
        <p:spPr>
          <a:xfrm>
            <a:off x="9772747" y="635760"/>
            <a:ext cx="24192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Note; as orbital period increases N must increase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29F65-964E-5D96-D7AF-D1F9A22E2D66}"/>
              </a:ext>
            </a:extLst>
          </p:cNvPr>
          <p:cNvSpPr txBox="1"/>
          <p:nvPr/>
        </p:nvSpPr>
        <p:spPr>
          <a:xfrm>
            <a:off x="814312" y="6485574"/>
            <a:ext cx="10998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As the orbital period increases, the amplitude increases until it appears as though only one planet is in orbit.</a:t>
            </a:r>
          </a:p>
        </p:txBody>
      </p:sp>
    </p:spTree>
    <p:extLst>
      <p:ext uri="{BB962C8B-B14F-4D97-AF65-F5344CB8AC3E}">
        <p14:creationId xmlns:p14="http://schemas.microsoft.com/office/powerpoint/2010/main" val="212975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AAF2-DB6A-E5B6-38E4-B2B125EE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 Orbital Period Planet B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D9AB7FAD-1388-BA1E-5250-CDE6E1D9B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83" y="1466967"/>
            <a:ext cx="3452517" cy="22556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FD0A-3C1E-1F60-7522-6536B0515904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pic>
        <p:nvPicPr>
          <p:cNvPr id="6" name="Picture 5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F743FA03-53DE-B9A0-58FB-BAC8CC8D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789" y="1471689"/>
            <a:ext cx="3476327" cy="2231366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16CA110F-2BC8-86AA-90C4-D3366AB94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79" y="1487739"/>
            <a:ext cx="3464944" cy="223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D0D8D-D7AB-B41F-3B6C-FE887EBC391F}"/>
              </a:ext>
            </a:extLst>
          </p:cNvPr>
          <p:cNvSpPr txBox="1"/>
          <p:nvPr/>
        </p:nvSpPr>
        <p:spPr>
          <a:xfrm>
            <a:off x="263036" y="3999522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</a:t>
            </a:r>
            <a:r>
              <a:rPr lang="en-US" dirty="0">
                <a:solidFill>
                  <a:srgbClr val="FF0000"/>
                </a:solidFill>
              </a:rPr>
              <a:t>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E90CF-966E-4E86-5207-97D94C4DCDB0}"/>
              </a:ext>
            </a:extLst>
          </p:cNvPr>
          <p:cNvSpPr txBox="1"/>
          <p:nvPr/>
        </p:nvSpPr>
        <p:spPr>
          <a:xfrm>
            <a:off x="4274318" y="3999521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</a:t>
            </a:r>
            <a:r>
              <a:rPr lang="en-US" dirty="0">
                <a:solidFill>
                  <a:srgbClr val="FF0000"/>
                </a:solidFill>
              </a:rPr>
              <a:t>P=45*60*60*24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6B186-C1FD-6A2F-28D7-40D653B6165A}"/>
              </a:ext>
            </a:extLst>
          </p:cNvPr>
          <p:cNvSpPr txBox="1"/>
          <p:nvPr/>
        </p:nvSpPr>
        <p:spPr>
          <a:xfrm>
            <a:off x="8026809" y="3999522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</a:t>
            </a:r>
            <a:r>
              <a:rPr lang="en-US" dirty="0">
                <a:solidFill>
                  <a:srgbClr val="FF0000"/>
                </a:solidFill>
              </a:rPr>
              <a:t>P=60*60*60*24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2A5AA-E4F6-D5F7-3FAB-90A47B89F70F}"/>
              </a:ext>
            </a:extLst>
          </p:cNvPr>
          <p:cNvSpPr txBox="1"/>
          <p:nvPr/>
        </p:nvSpPr>
        <p:spPr>
          <a:xfrm>
            <a:off x="204573" y="6308536"/>
            <a:ext cx="7400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 Orbital Velocity of Planet B decreases overall radial velocity.</a:t>
            </a:r>
          </a:p>
        </p:txBody>
      </p:sp>
    </p:spTree>
    <p:extLst>
      <p:ext uri="{BB962C8B-B14F-4D97-AF65-F5344CB8AC3E}">
        <p14:creationId xmlns:p14="http://schemas.microsoft.com/office/powerpoint/2010/main" val="230984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4A16-02F8-EC99-C0A4-D2298874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3956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Decreasing Mass of Star</a:t>
            </a:r>
          </a:p>
        </p:txBody>
      </p:sp>
      <p:pic>
        <p:nvPicPr>
          <p:cNvPr id="4" name="Content Placeholder 3" descr="A graph of a line&#10;&#10;Description automatically generated">
            <a:extLst>
              <a:ext uri="{FF2B5EF4-FFF2-40B4-BE49-F238E27FC236}">
                <a16:creationId xmlns:a16="http://schemas.microsoft.com/office/drawing/2014/main" id="{ECCF3379-D070-0BCB-6E65-7A906153D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078" y="1378960"/>
            <a:ext cx="3779520" cy="2570480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46ABA219-E4E8-958E-FD8A-D7A59C36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26" y="1376680"/>
            <a:ext cx="3795108" cy="258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45A8C-A080-B363-68A2-C967945FA665}"/>
              </a:ext>
            </a:extLst>
          </p:cNvPr>
          <p:cNvSpPr txBox="1"/>
          <p:nvPr/>
        </p:nvSpPr>
        <p:spPr>
          <a:xfrm>
            <a:off x="4089192" y="4122274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Ms</a:t>
            </a:r>
            <a:r>
              <a:rPr lang="en-US" dirty="0">
                <a:solidFill>
                  <a:srgbClr val="FF0000"/>
                </a:solidFill>
              </a:rPr>
              <a:t>=1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Noise=20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FA36A-9F8C-AA3F-3B08-2004281EDB7E}"/>
              </a:ext>
            </a:extLst>
          </p:cNvPr>
          <p:cNvSpPr txBox="1"/>
          <p:nvPr/>
        </p:nvSpPr>
        <p:spPr>
          <a:xfrm>
            <a:off x="7899192" y="4122274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Ms</a:t>
            </a:r>
            <a:r>
              <a:rPr lang="en-US" dirty="0">
                <a:solidFill>
                  <a:srgbClr val="FF0000"/>
                </a:solidFill>
              </a:rPr>
              <a:t>=0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Noise=20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CF3D0-7793-FFA2-1CEE-1BC79EA52482}"/>
              </a:ext>
            </a:extLst>
          </p:cNvPr>
          <p:cNvSpPr txBox="1"/>
          <p:nvPr/>
        </p:nvSpPr>
        <p:spPr>
          <a:xfrm>
            <a:off x="309672" y="4122274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Ms</a:t>
            </a:r>
            <a:r>
              <a:rPr lang="en-US" dirty="0">
                <a:solidFill>
                  <a:srgbClr val="FF0000"/>
                </a:solidFill>
              </a:rPr>
              <a:t>=2</a:t>
            </a:r>
          </a:p>
          <a:p>
            <a:r>
              <a:rPr lang="en-US" dirty="0"/>
              <a:t>Planet A; M=9e-3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h=0.005</a:t>
            </a:r>
            <a:r>
              <a:rPr lang="en-US" dirty="0"/>
              <a:t> , k=0.005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Noise=20</a:t>
            </a:r>
          </a:p>
        </p:txBody>
      </p:sp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17861D76-923B-BE95-C182-07278A07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6" y="1376680"/>
            <a:ext cx="3776428" cy="257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029BE-77F3-293C-B26C-EFD8D0F241E7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613BC-FE54-A56E-B8B9-66075E56065F}"/>
              </a:ext>
            </a:extLst>
          </p:cNvPr>
          <p:cNvSpPr txBox="1"/>
          <p:nvPr/>
        </p:nvSpPr>
        <p:spPr>
          <a:xfrm>
            <a:off x="343243" y="6384324"/>
            <a:ext cx="9308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Decreasing mass of star increases radial velocity- </a:t>
            </a:r>
            <a:r>
              <a:rPr lang="en-US" dirty="0" err="1"/>
              <a:t>Ms</a:t>
            </a:r>
            <a:r>
              <a:rPr lang="en-US" dirty="0"/>
              <a:t>=0 is an error in the code.</a:t>
            </a:r>
          </a:p>
        </p:txBody>
      </p:sp>
    </p:spTree>
    <p:extLst>
      <p:ext uri="{BB962C8B-B14F-4D97-AF65-F5344CB8AC3E}">
        <p14:creationId xmlns:p14="http://schemas.microsoft.com/office/powerpoint/2010/main" val="188021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FA1E-4AE4-333C-79F4-A3BC7A4D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3" y="249464"/>
            <a:ext cx="10515600" cy="1325563"/>
          </a:xfrm>
        </p:spPr>
        <p:txBody>
          <a:bodyPr/>
          <a:lstStyle/>
          <a:p>
            <a:r>
              <a:rPr lang="en-US" dirty="0"/>
              <a:t>Orbital Eccentricity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16D0CE-0741-1214-C2F3-12836B73D4D5}"/>
              </a:ext>
            </a:extLst>
          </p:cNvPr>
          <p:cNvSpPr/>
          <p:nvPr/>
        </p:nvSpPr>
        <p:spPr>
          <a:xfrm>
            <a:off x="1372961" y="2099749"/>
            <a:ext cx="1941739" cy="191316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44D09D-2175-C91F-C71E-6E2E441CB013}"/>
              </a:ext>
            </a:extLst>
          </p:cNvPr>
          <p:cNvSpPr/>
          <p:nvPr/>
        </p:nvSpPr>
        <p:spPr>
          <a:xfrm>
            <a:off x="2188028" y="2893044"/>
            <a:ext cx="315686" cy="32657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1E8F03-F00E-ADA5-44CA-BB8F6226B86D}"/>
              </a:ext>
            </a:extLst>
          </p:cNvPr>
          <p:cNvSpPr/>
          <p:nvPr/>
        </p:nvSpPr>
        <p:spPr>
          <a:xfrm>
            <a:off x="2891517" y="2224934"/>
            <a:ext cx="185057" cy="1850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DFBCA-2A16-9010-1FA7-5B1E2C77A5A3}"/>
              </a:ext>
            </a:extLst>
          </p:cNvPr>
          <p:cNvSpPr txBox="1"/>
          <p:nvPr/>
        </p:nvSpPr>
        <p:spPr>
          <a:xfrm>
            <a:off x="4884904" y="5067104"/>
            <a:ext cx="11587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Star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919B9-EA08-AF5B-FD21-8BED0F7F8B4F}"/>
              </a:ext>
            </a:extLst>
          </p:cNvPr>
          <p:cNvSpPr txBox="1"/>
          <p:nvPr/>
        </p:nvSpPr>
        <p:spPr>
          <a:xfrm>
            <a:off x="4813671" y="5452094"/>
            <a:ext cx="19699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Orbiting 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80428-A901-999E-90B7-666432C91FB9}"/>
              </a:ext>
            </a:extLst>
          </p:cNvPr>
          <p:cNvSpPr txBox="1"/>
          <p:nvPr/>
        </p:nvSpPr>
        <p:spPr>
          <a:xfrm>
            <a:off x="978873" y="1449681"/>
            <a:ext cx="27847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High Eccentricity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BCDD0D-B157-F625-278A-808A120643FB}"/>
              </a:ext>
            </a:extLst>
          </p:cNvPr>
          <p:cNvSpPr/>
          <p:nvPr/>
        </p:nvSpPr>
        <p:spPr>
          <a:xfrm rot="3000000">
            <a:off x="8133298" y="1878199"/>
            <a:ext cx="1186544" cy="24302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B1BF6B-421E-243A-E0A6-DD29D596648C}"/>
              </a:ext>
            </a:extLst>
          </p:cNvPr>
          <p:cNvSpPr/>
          <p:nvPr/>
        </p:nvSpPr>
        <p:spPr>
          <a:xfrm>
            <a:off x="9114062" y="2444009"/>
            <a:ext cx="315686" cy="32657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584042-F201-9605-606C-7BFD4F8EC7FA}"/>
              </a:ext>
            </a:extLst>
          </p:cNvPr>
          <p:cNvSpPr/>
          <p:nvPr/>
        </p:nvSpPr>
        <p:spPr>
          <a:xfrm>
            <a:off x="7674428" y="3333916"/>
            <a:ext cx="185057" cy="1850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3AC160-104B-0C1E-CE63-0939CF63D43F}"/>
              </a:ext>
            </a:extLst>
          </p:cNvPr>
          <p:cNvSpPr/>
          <p:nvPr/>
        </p:nvSpPr>
        <p:spPr>
          <a:xfrm>
            <a:off x="4633232" y="5558684"/>
            <a:ext cx="185057" cy="1850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EEEC10-F721-C256-BB4E-A534E29B3ACC}"/>
              </a:ext>
            </a:extLst>
          </p:cNvPr>
          <p:cNvSpPr/>
          <p:nvPr/>
        </p:nvSpPr>
        <p:spPr>
          <a:xfrm>
            <a:off x="4569278" y="5070188"/>
            <a:ext cx="315686" cy="326572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CC70-25A2-95A0-3ECF-0A449FC60CA0}"/>
              </a:ext>
            </a:extLst>
          </p:cNvPr>
          <p:cNvSpPr txBox="1"/>
          <p:nvPr/>
        </p:nvSpPr>
        <p:spPr>
          <a:xfrm>
            <a:off x="7544319" y="1449680"/>
            <a:ext cx="27779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Low Eccentricity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74DDBF-222B-B868-CF5B-699339EC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2" y="4161332"/>
            <a:ext cx="3707947" cy="24807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D01F14-EEF3-567E-63A5-41B2BDFC4CE9}"/>
              </a:ext>
            </a:extLst>
          </p:cNvPr>
          <p:cNvSpPr txBox="1"/>
          <p:nvPr/>
        </p:nvSpPr>
        <p:spPr>
          <a:xfrm>
            <a:off x="4520686" y="1509699"/>
            <a:ext cx="235853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Eccentricity is a measure of the amount an elliptical orbit deviates from its center.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eccentricity </a:t>
            </a:r>
          </a:p>
          <a:p>
            <a:r>
              <a:rPr lang="en-US" dirty="0"/>
              <a:t>e=1</a:t>
            </a:r>
          </a:p>
          <a:p>
            <a:r>
              <a:rPr lang="en-US" dirty="0"/>
              <a:t>Low eccentricity</a:t>
            </a:r>
          </a:p>
          <a:p>
            <a:r>
              <a:rPr lang="en-US" dirty="0"/>
              <a:t>e&lt;1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1F324B-E926-8C4C-00F5-25B598B0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88" y="4157916"/>
            <a:ext cx="3466016" cy="24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F919-0DA9-2F73-E88E-1858E0D2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397782"/>
            <a:ext cx="965562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 Planet Mass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CCA1D73C-D5AD-A870-D62F-728DF22FD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322" y="1475488"/>
            <a:ext cx="4059382" cy="24568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3D4AB-888B-3FF2-8DB8-05B4AD20A8F8}"/>
              </a:ext>
            </a:extLst>
          </p:cNvPr>
          <p:cNvSpPr txBox="1"/>
          <p:nvPr/>
        </p:nvSpPr>
        <p:spPr>
          <a:xfrm>
            <a:off x="732117" y="4105193"/>
            <a:ext cx="40490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Mass star=1</a:t>
            </a:r>
          </a:p>
          <a:p>
            <a:r>
              <a:rPr lang="en-US" dirty="0">
                <a:solidFill>
                  <a:srgbClr val="FF0000"/>
                </a:solidFill>
              </a:rPr>
              <a:t>Mass planet=1e-3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  <a:p>
            <a:endParaRPr lang="en-US" dirty="0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DC24A5E4-AFA2-F365-5B83-C18448D4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76" y="1452089"/>
            <a:ext cx="3490307" cy="246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A1311-E960-C9CE-3DF9-869AEFBD07F7}"/>
              </a:ext>
            </a:extLst>
          </p:cNvPr>
          <p:cNvSpPr txBox="1"/>
          <p:nvPr/>
        </p:nvSpPr>
        <p:spPr>
          <a:xfrm>
            <a:off x="4448103" y="4105193"/>
            <a:ext cx="40490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>
                <a:solidFill>
                  <a:srgbClr val="FF0000"/>
                </a:solidFill>
              </a:rPr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  <a:p>
            <a:endParaRPr lang="en-US" dirty="0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DD5A22C6-F9B1-54C3-938E-F37AFDE2A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432" y="1475342"/>
            <a:ext cx="3635383" cy="2466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55F65-F74C-EF9D-23D5-9594F7B6AD65}"/>
              </a:ext>
            </a:extLst>
          </p:cNvPr>
          <p:cNvSpPr txBox="1"/>
          <p:nvPr/>
        </p:nvSpPr>
        <p:spPr>
          <a:xfrm>
            <a:off x="8144298" y="4105193"/>
            <a:ext cx="40490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>
                <a:solidFill>
                  <a:srgbClr val="FF0000"/>
                </a:solidFill>
              </a:rPr>
              <a:t>Mp=20e-3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0FF38-7818-029B-5285-C052BFBB6B81}"/>
              </a:ext>
            </a:extLst>
          </p:cNvPr>
          <p:cNvSpPr txBox="1"/>
          <p:nvPr/>
        </p:nvSpPr>
        <p:spPr>
          <a:xfrm>
            <a:off x="734117" y="6139925"/>
            <a:ext cx="11256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 planet mass increases the amplitude of the wave- radial velocity is increased.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1AC03-242D-E0A3-4099-6E577EE9BCE8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One planet orbiting</a:t>
            </a:r>
          </a:p>
        </p:txBody>
      </p:sp>
    </p:spTree>
    <p:extLst>
      <p:ext uri="{BB962C8B-B14F-4D97-AF65-F5344CB8AC3E}">
        <p14:creationId xmlns:p14="http://schemas.microsoft.com/office/powerpoint/2010/main" val="299901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5E17-57BC-5128-DE85-5A272784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839"/>
            <a:ext cx="8665029" cy="792163"/>
          </a:xfrm>
        </p:spPr>
        <p:txBody>
          <a:bodyPr>
            <a:normAutofit/>
          </a:bodyPr>
          <a:lstStyle/>
          <a:p>
            <a:r>
              <a:rPr lang="en-US" sz="3200" dirty="0"/>
              <a:t>Decreasing Error interval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3A0AA4-D718-87E3-9EF6-DDB7A1A6B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93" y="1367939"/>
            <a:ext cx="3611198" cy="24938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EBF17-7953-649B-D061-291F21EC9D29}"/>
              </a:ext>
            </a:extLst>
          </p:cNvPr>
          <p:cNvSpPr txBox="1"/>
          <p:nvPr/>
        </p:nvSpPr>
        <p:spPr>
          <a:xfrm>
            <a:off x="836025" y="39478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  <a:p>
            <a:r>
              <a:rPr lang="en-US" dirty="0">
                <a:solidFill>
                  <a:srgbClr val="FF0000"/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08732-C041-210B-2650-D2EB03A472A7}"/>
              </a:ext>
            </a:extLst>
          </p:cNvPr>
          <p:cNvSpPr txBox="1"/>
          <p:nvPr/>
        </p:nvSpPr>
        <p:spPr>
          <a:xfrm>
            <a:off x="4439196" y="39478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  <a:p>
            <a:r>
              <a:rPr lang="en-US" dirty="0">
                <a:solidFill>
                  <a:srgbClr val="FF0000"/>
                </a:solidFill>
              </a:rPr>
              <a:t>Error=15</a:t>
            </a:r>
          </a:p>
          <a:p>
            <a:r>
              <a:rPr lang="en-US" dirty="0"/>
              <a:t>Noise=20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3177771-C0C4-1079-A22E-998D5108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55" y="1368199"/>
            <a:ext cx="3602578" cy="2492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0C07E-EAF4-4B2B-17EF-6E3BE818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401" y="1371600"/>
            <a:ext cx="3357466" cy="2492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F5428B-4016-1BBE-8734-33DE6E4CF03A}"/>
              </a:ext>
            </a:extLst>
          </p:cNvPr>
          <p:cNvSpPr txBox="1"/>
          <p:nvPr/>
        </p:nvSpPr>
        <p:spPr>
          <a:xfrm>
            <a:off x="8140339" y="39478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/>
              <a:t>N=30</a:t>
            </a:r>
          </a:p>
          <a:p>
            <a:r>
              <a:rPr lang="en-US" dirty="0">
                <a:solidFill>
                  <a:srgbClr val="FF0000"/>
                </a:solidFill>
              </a:rPr>
              <a:t>Error=1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4E684-8516-3868-58E7-23BD726AD2E5}"/>
              </a:ext>
            </a:extLst>
          </p:cNvPr>
          <p:cNvSpPr txBox="1"/>
          <p:nvPr/>
        </p:nvSpPr>
        <p:spPr>
          <a:xfrm>
            <a:off x="838581" y="6250501"/>
            <a:ext cx="10681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Decreasing the error interval forms a clearer wave.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78EB09-0804-B57A-3473-AFD2B44EA280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One planet orbiting</a:t>
            </a:r>
          </a:p>
        </p:txBody>
      </p:sp>
    </p:spTree>
    <p:extLst>
      <p:ext uri="{BB962C8B-B14F-4D97-AF65-F5344CB8AC3E}">
        <p14:creationId xmlns:p14="http://schemas.microsoft.com/office/powerpoint/2010/main" val="91214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8953-82F1-DDF8-413B-25323FC5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9" y="3977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 number of point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DD6C97-CA1A-743A-4CD8-2DA39BFC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707" y="1443151"/>
            <a:ext cx="3582043" cy="254725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61A7E-BFE6-9D45-DA38-6B0FCB75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4" y="1440151"/>
            <a:ext cx="3588204" cy="2547258"/>
          </a:xfrm>
          <a:prstGeom prst="rect">
            <a:avLst/>
          </a:prstGeom>
        </p:spPr>
      </p:pic>
      <p:pic>
        <p:nvPicPr>
          <p:cNvPr id="6" name="Picture 5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FC8268E1-48EF-3CB1-0281-0EB5F6EF6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772" y="1440151"/>
            <a:ext cx="3579298" cy="2547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DE637-2280-9E84-C948-6F1520A80EC3}"/>
              </a:ext>
            </a:extLst>
          </p:cNvPr>
          <p:cNvSpPr txBox="1"/>
          <p:nvPr/>
        </p:nvSpPr>
        <p:spPr>
          <a:xfrm>
            <a:off x="890453" y="41002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rgbClr val="FF0000"/>
                </a:solidFill>
              </a:rPr>
              <a:t>N=30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B2108-AF16-C010-9FC5-36921F641487}"/>
              </a:ext>
            </a:extLst>
          </p:cNvPr>
          <p:cNvSpPr txBox="1"/>
          <p:nvPr/>
        </p:nvSpPr>
        <p:spPr>
          <a:xfrm>
            <a:off x="4471853" y="41002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rgbClr val="FF0000"/>
                </a:solidFill>
              </a:rPr>
              <a:t>N=60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6FD19-8959-05CE-8113-39144A0FA86F}"/>
              </a:ext>
            </a:extLst>
          </p:cNvPr>
          <p:cNvSpPr txBox="1"/>
          <p:nvPr/>
        </p:nvSpPr>
        <p:spPr>
          <a:xfrm>
            <a:off x="8140340" y="4100245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/>
              <a:t>P=21*60*60*24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rgbClr val="FF0000"/>
                </a:solidFill>
              </a:rPr>
              <a:t>N=90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EBD77-2116-9F4F-AA70-CD6EDE50F972}"/>
              </a:ext>
            </a:extLst>
          </p:cNvPr>
          <p:cNvSpPr txBox="1"/>
          <p:nvPr/>
        </p:nvSpPr>
        <p:spPr>
          <a:xfrm>
            <a:off x="893774" y="6405956"/>
            <a:ext cx="9946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 the number of point values forms a more accurate curve.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BC761-23EB-D27F-05DB-3724133B5C05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One planet orbiting</a:t>
            </a:r>
          </a:p>
        </p:txBody>
      </p:sp>
    </p:spTree>
    <p:extLst>
      <p:ext uri="{BB962C8B-B14F-4D97-AF65-F5344CB8AC3E}">
        <p14:creationId xmlns:p14="http://schemas.microsoft.com/office/powerpoint/2010/main" val="336983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7973-7739-1CE9-C7FA-B482B55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80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 Orbital Period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45DD271F-EE3D-A08B-E6BC-DEC46BA7A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86" y="1377838"/>
            <a:ext cx="3562657" cy="255814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55156-FFA7-FC75-C8FC-90A88228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53" y="1382775"/>
            <a:ext cx="3564194" cy="255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5D4E-8ED3-CA6B-B098-FCB65B90F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96" y="1382968"/>
            <a:ext cx="3619001" cy="2558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CF6C8-0D7D-69E0-E922-120573B5ADC1}"/>
              </a:ext>
            </a:extLst>
          </p:cNvPr>
          <p:cNvSpPr txBox="1"/>
          <p:nvPr/>
        </p:nvSpPr>
        <p:spPr>
          <a:xfrm>
            <a:off x="607424" y="4067588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>
                <a:solidFill>
                  <a:srgbClr val="FF0000"/>
                </a:solidFill>
              </a:rPr>
              <a:t>P=15*60*60*24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N=30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20A00-317B-3D42-6D92-113952165367}"/>
              </a:ext>
            </a:extLst>
          </p:cNvPr>
          <p:cNvSpPr txBox="1"/>
          <p:nvPr/>
        </p:nvSpPr>
        <p:spPr>
          <a:xfrm>
            <a:off x="4319453" y="4067588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>
                <a:solidFill>
                  <a:srgbClr val="FF0000"/>
                </a:solidFill>
              </a:rPr>
              <a:t>P=25*60*60*24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N=30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60399-7E37-068F-222D-1E7612125549}"/>
              </a:ext>
            </a:extLst>
          </p:cNvPr>
          <p:cNvSpPr txBox="1"/>
          <p:nvPr/>
        </p:nvSpPr>
        <p:spPr>
          <a:xfrm>
            <a:off x="8053252" y="4067587"/>
            <a:ext cx="40490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Mp=10e-3</a:t>
            </a:r>
          </a:p>
          <a:p>
            <a:r>
              <a:rPr lang="en-US" dirty="0">
                <a:solidFill>
                  <a:srgbClr val="FF0000"/>
                </a:solidFill>
              </a:rPr>
              <a:t>P=35*60*60*24</a:t>
            </a:r>
          </a:p>
          <a:p>
            <a:r>
              <a:rPr lang="en-US" dirty="0"/>
              <a:t>h=0.05 </a:t>
            </a:r>
          </a:p>
          <a:p>
            <a:r>
              <a:rPr lang="en-US" dirty="0"/>
              <a:t>k=0.05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N=30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Error=30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AA096-216B-6B10-8253-737792754DBD}"/>
              </a:ext>
            </a:extLst>
          </p:cNvPr>
          <p:cNvSpPr txBox="1"/>
          <p:nvPr/>
        </p:nvSpPr>
        <p:spPr>
          <a:xfrm>
            <a:off x="603683" y="6382177"/>
            <a:ext cx="9828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 orbital period decreases wavelength.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55F6D-AC3D-F1FD-2B4B-F6AA5A39F82D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One planet orbiting</a:t>
            </a:r>
          </a:p>
        </p:txBody>
      </p:sp>
    </p:spTree>
    <p:extLst>
      <p:ext uri="{BB962C8B-B14F-4D97-AF65-F5344CB8AC3E}">
        <p14:creationId xmlns:p14="http://schemas.microsoft.com/office/powerpoint/2010/main" val="88032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A907-3CD5-C7A0-4447-73A956F5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88" y="4999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 Eccentricity Planet A</a:t>
            </a:r>
          </a:p>
        </p:txBody>
      </p:sp>
      <p:pic>
        <p:nvPicPr>
          <p:cNvPr id="6" name="Content Placeholder 5" descr="A graph of a graph&#10;&#10;Description automatically generated">
            <a:extLst>
              <a:ext uri="{FF2B5EF4-FFF2-40B4-BE49-F238E27FC236}">
                <a16:creationId xmlns:a16="http://schemas.microsoft.com/office/drawing/2014/main" id="{754DAC3B-D429-84B9-5B1B-D2AAFD97A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96" y="1537911"/>
            <a:ext cx="3378510" cy="23597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5C5CC2-8A27-5BA2-34F2-AAC5667ABBEC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B33FE-8BC0-5D5F-C8BF-8462567C8508}"/>
              </a:ext>
            </a:extLst>
          </p:cNvPr>
          <p:cNvSpPr txBox="1"/>
          <p:nvPr/>
        </p:nvSpPr>
        <p:spPr>
          <a:xfrm>
            <a:off x="293558" y="3913241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FBFE9B70-C678-5F56-9872-EC66BF29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73" y="1535777"/>
            <a:ext cx="3425759" cy="2378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0FF73-7856-3D74-7288-BB4E5D21430D}"/>
              </a:ext>
            </a:extLst>
          </p:cNvPr>
          <p:cNvSpPr txBox="1"/>
          <p:nvPr/>
        </p:nvSpPr>
        <p:spPr>
          <a:xfrm>
            <a:off x="3941164" y="3900748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 h=0.2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06B33010-1E15-CE8F-A6E0-0158B58F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626" y="1527746"/>
            <a:ext cx="3520122" cy="2378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AF67DF-E0FF-C800-399C-71B01EFE56D0}"/>
              </a:ext>
            </a:extLst>
          </p:cNvPr>
          <p:cNvSpPr txBox="1"/>
          <p:nvPr/>
        </p:nvSpPr>
        <p:spPr>
          <a:xfrm>
            <a:off x="7663721" y="3913241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 h=0.4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222-44C1-0B08-5723-03143B70FB9C}"/>
              </a:ext>
            </a:extLst>
          </p:cNvPr>
          <p:cNvSpPr txBox="1"/>
          <p:nvPr/>
        </p:nvSpPr>
        <p:spPr>
          <a:xfrm>
            <a:off x="285853" y="6318147"/>
            <a:ext cx="10448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 eccentricity of planet A changes the peaks of the waves.</a:t>
            </a:r>
          </a:p>
        </p:txBody>
      </p:sp>
    </p:spTree>
    <p:extLst>
      <p:ext uri="{BB962C8B-B14F-4D97-AF65-F5344CB8AC3E}">
        <p14:creationId xmlns:p14="http://schemas.microsoft.com/office/powerpoint/2010/main" val="51221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F9E9-3D50-11AE-BBFD-F3EA6446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8" y="3853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 Eccentricity Planet B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984C9733-B01E-2831-4752-F3736FCFC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910" y="1366785"/>
            <a:ext cx="3189387" cy="227850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7F706-4378-75EF-5450-527E8745469D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0200B45F-02C2-AA85-AAD2-B7690820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87" y="1365885"/>
            <a:ext cx="3256916" cy="227226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EF1C9DFD-AA7C-2009-0AD5-9B57E19A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9" y="1367904"/>
            <a:ext cx="3284822" cy="230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71091-1A45-78EC-25FB-85835DF7DB70}"/>
              </a:ext>
            </a:extLst>
          </p:cNvPr>
          <p:cNvSpPr txBox="1"/>
          <p:nvPr/>
        </p:nvSpPr>
        <p:spPr>
          <a:xfrm>
            <a:off x="315059" y="3944470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   h=0.1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B592-2508-7F8C-1186-9171716D74B7}"/>
              </a:ext>
            </a:extLst>
          </p:cNvPr>
          <p:cNvSpPr txBox="1"/>
          <p:nvPr/>
        </p:nvSpPr>
        <p:spPr>
          <a:xfrm>
            <a:off x="4091066" y="3944469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   h=0.1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    </a:t>
            </a:r>
            <a:r>
              <a:rPr lang="en-US" dirty="0">
                <a:solidFill>
                  <a:srgbClr val="FF0000"/>
                </a:solidFill>
              </a:rPr>
              <a:t>h=0.2 </a:t>
            </a:r>
            <a:r>
              <a:rPr lang="en-US" dirty="0"/>
              <a:t>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2F202-8D4E-3774-CB01-8524A932E2AB}"/>
              </a:ext>
            </a:extLst>
          </p:cNvPr>
          <p:cNvSpPr txBox="1"/>
          <p:nvPr/>
        </p:nvSpPr>
        <p:spPr>
          <a:xfrm>
            <a:off x="7957279" y="3944470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M=1e-3 , P=21*60*60*24 , </a:t>
            </a:r>
          </a:p>
          <a:p>
            <a:r>
              <a:rPr lang="en-US" dirty="0"/>
              <a:t>                    h=0.1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  </a:t>
            </a:r>
            <a:r>
              <a:rPr lang="en-US" dirty="0">
                <a:solidFill>
                  <a:srgbClr val="FF0000"/>
                </a:solidFill>
              </a:rPr>
              <a:t>  h=0.4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B3B2B-562B-76A3-B3D4-C6CBEEA55E24}"/>
              </a:ext>
            </a:extLst>
          </p:cNvPr>
          <p:cNvSpPr txBox="1"/>
          <p:nvPr/>
        </p:nvSpPr>
        <p:spPr>
          <a:xfrm>
            <a:off x="384432" y="6315676"/>
            <a:ext cx="10599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 eccentricity of planet B changes the peaks of the waves.</a:t>
            </a:r>
          </a:p>
        </p:txBody>
      </p:sp>
    </p:spTree>
    <p:extLst>
      <p:ext uri="{BB962C8B-B14F-4D97-AF65-F5344CB8AC3E}">
        <p14:creationId xmlns:p14="http://schemas.microsoft.com/office/powerpoint/2010/main" val="283302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B431-CF0D-3B17-DCFB-43F65810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6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Increasing Mass Planet A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F7253A4F-2A75-B9B2-9E60-26F7B2F27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084" y="1350533"/>
            <a:ext cx="3489224" cy="2464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BE446-B6D6-D0BD-D92B-0D0584EB6CC1}"/>
              </a:ext>
            </a:extLst>
          </p:cNvPr>
          <p:cNvSpPr txBox="1"/>
          <p:nvPr/>
        </p:nvSpPr>
        <p:spPr>
          <a:xfrm>
            <a:off x="8168645" y="3999522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</a:t>
            </a:r>
            <a:r>
              <a:rPr lang="en-US" dirty="0">
                <a:solidFill>
                  <a:srgbClr val="FF0000"/>
                </a:solidFill>
              </a:rPr>
              <a:t>M=9e-3</a:t>
            </a:r>
            <a:r>
              <a:rPr lang="en-US" dirty="0"/>
              <a:t>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E9BE9-BE35-8379-39F4-512EEAB23375}"/>
              </a:ext>
            </a:extLst>
          </p:cNvPr>
          <p:cNvSpPr txBox="1"/>
          <p:nvPr/>
        </p:nvSpPr>
        <p:spPr>
          <a:xfrm>
            <a:off x="10033965" y="-1828"/>
            <a:ext cx="317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Two planets orbiting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6E1F1-B464-8F2C-0A78-03A532AEA088}"/>
              </a:ext>
            </a:extLst>
          </p:cNvPr>
          <p:cNvSpPr txBox="1"/>
          <p:nvPr/>
        </p:nvSpPr>
        <p:spPr>
          <a:xfrm>
            <a:off x="4165519" y="3999521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</a:t>
            </a:r>
            <a:r>
              <a:rPr lang="en-US" dirty="0">
                <a:solidFill>
                  <a:srgbClr val="FF0000"/>
                </a:solidFill>
              </a:rPr>
              <a:t>M=6e-3</a:t>
            </a:r>
            <a:r>
              <a:rPr lang="en-US" dirty="0"/>
              <a:t>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9C94E-609D-123A-1712-DEAFE473994D}"/>
              </a:ext>
            </a:extLst>
          </p:cNvPr>
          <p:cNvSpPr txBox="1"/>
          <p:nvPr/>
        </p:nvSpPr>
        <p:spPr>
          <a:xfrm>
            <a:off x="162394" y="3999522"/>
            <a:ext cx="40080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Ms</a:t>
            </a:r>
            <a:r>
              <a:rPr lang="en-US" dirty="0"/>
              <a:t>=1</a:t>
            </a:r>
          </a:p>
          <a:p>
            <a:r>
              <a:rPr lang="en-US" dirty="0"/>
              <a:t>Planet A; </a:t>
            </a:r>
            <a:r>
              <a:rPr lang="en-US" dirty="0">
                <a:solidFill>
                  <a:srgbClr val="FF0000"/>
                </a:solidFill>
              </a:rPr>
              <a:t>M=3e-3</a:t>
            </a:r>
            <a:r>
              <a:rPr lang="en-US" dirty="0"/>
              <a:t> , P=21*60*60*24 , 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h=0.1</a:t>
            </a:r>
            <a:r>
              <a:rPr lang="en-US" dirty="0"/>
              <a:t> , k=0.05</a:t>
            </a:r>
          </a:p>
          <a:p>
            <a:r>
              <a:rPr lang="en-US" dirty="0"/>
              <a:t>Planet B; M=1e-3 , P=30*60*60*24</a:t>
            </a:r>
          </a:p>
          <a:p>
            <a:r>
              <a:rPr lang="en-US" dirty="0"/>
              <a:t>      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  h=0.1</a:t>
            </a:r>
            <a:r>
              <a:rPr lang="en-US" dirty="0"/>
              <a:t> , k=0.05</a:t>
            </a:r>
          </a:p>
          <a:p>
            <a:r>
              <a:rPr lang="en-US" dirty="0"/>
              <a:t>N= 30</a:t>
            </a:r>
          </a:p>
          <a:p>
            <a:r>
              <a:rPr lang="en-US" dirty="0"/>
              <a:t>Error= 20</a:t>
            </a:r>
          </a:p>
          <a:p>
            <a:r>
              <a:rPr lang="en-US" dirty="0"/>
              <a:t>Noise=20</a:t>
            </a:r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983F93BF-6EB8-8814-6488-72F6F988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44" y="1343939"/>
            <a:ext cx="3505232" cy="2470471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81B42D9C-F013-FF2F-B945-7D0A720B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5" y="1340904"/>
            <a:ext cx="3469959" cy="248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BBF04-036F-DDB5-14AB-4AB15370FAB9}"/>
              </a:ext>
            </a:extLst>
          </p:cNvPr>
          <p:cNvSpPr txBox="1"/>
          <p:nvPr/>
        </p:nvSpPr>
        <p:spPr>
          <a:xfrm>
            <a:off x="179035" y="6305516"/>
            <a:ext cx="10410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Increasing the Mass of Planet A increases radial velocity-wave acts as if no second planet is in orbit. </a:t>
            </a:r>
          </a:p>
        </p:txBody>
      </p:sp>
    </p:spTree>
    <p:extLst>
      <p:ext uri="{BB962C8B-B14F-4D97-AF65-F5344CB8AC3E}">
        <p14:creationId xmlns:p14="http://schemas.microsoft.com/office/powerpoint/2010/main" val="245196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Radial Velocity Curves</vt:lpstr>
      <vt:lpstr>Orbital Eccentricity</vt:lpstr>
      <vt:lpstr>Increasing Planet Mass</vt:lpstr>
      <vt:lpstr>Decreasing Error interval</vt:lpstr>
      <vt:lpstr>Increasing number of point values</vt:lpstr>
      <vt:lpstr>Increasing Orbital Period</vt:lpstr>
      <vt:lpstr>Increasing Eccentricity Planet A</vt:lpstr>
      <vt:lpstr>Increasing Eccentricity Planet B</vt:lpstr>
      <vt:lpstr>Increasing Mass Planet A</vt:lpstr>
      <vt:lpstr>Increasing Mass Planet B</vt:lpstr>
      <vt:lpstr>Decreasing Noise</vt:lpstr>
      <vt:lpstr>Increasing Orbital Period A</vt:lpstr>
      <vt:lpstr>Increasing Orbital Period Planet B</vt:lpstr>
      <vt:lpstr>Decreasing Mass of Star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831</cp:revision>
  <dcterms:created xsi:type="dcterms:W3CDTF">2024-07-02T12:51:55Z</dcterms:created>
  <dcterms:modified xsi:type="dcterms:W3CDTF">2024-07-05T10:57:16Z</dcterms:modified>
</cp:coreProperties>
</file>